
<file path=[Content_Types].xml><?xml version="1.0" encoding="utf-8"?>
<Types xmlns="http://schemas.openxmlformats.org/package/2006/content-types">
  <Default Extension="fntdata" ContentType="application/x-fontdata"/>
  <Default Extension="jpeg" ContentType="image/jpeg"/>
  <Default Extension="png" ContentType="image/png"/>
  <Default Extension="rels" ContentType="application/vnd.openxmlformats-package.relationships+xml"/>
  <Default Extension="xml" ContentType="application/xml"/>
  <Override PartName="/ppt/presentation.xml" ContentType="application/vnd.openxmlformats-officedocument.presentationml.presentation.main+xml"/>
  <Override PartName="/ppt/slides/slide4.xml" ContentType="application/vnd.openxmlformats-officedocument.presentationml.slide+xml"/>
  <Override PartName="/ppt/slides/slide2.xml" ContentType="application/vnd.openxmlformats-officedocument.presentationml.slide+xml"/>
  <Override PartName="/ppt/slides/slide1.xml" ContentType="application/vnd.openxmlformats-officedocument.presentationml.slide+xml"/>
  <Override PartName="/ppt/slides/slide3.xml" ContentType="application/vnd.openxmlformats-officedocument.presentationml.slide+xml"/>
  <Override PartName="/ppt/slideLayouts/slideLayout5.xml" ContentType="application/vnd.openxmlformats-officedocument.presentationml.slideLayout+xml"/>
  <Override PartName="/ppt/slideLayouts/slideLayout9.xml" ContentType="application/vnd.openxmlformats-officedocument.presentationml.slideLayout+xml"/>
  <Override PartName="/ppt/slideLayouts/slideLayout8.xml" ContentType="application/vnd.openxmlformats-officedocument.presentationml.slideLayout+xml"/>
  <Override PartName="/ppt/slideLayouts/slideLayout7.xml" ContentType="application/vnd.openxmlformats-officedocument.presentationml.slideLayout+xml"/>
  <Override PartName="/ppt/slideLayouts/slideLayout10.xml" ContentType="application/vnd.openxmlformats-officedocument.presentationml.slideLayout+xml"/>
  <Override PartName="/ppt/slideLayouts/slideLayout6.xml" ContentType="application/vnd.openxmlformats-officedocument.presentationml.slideLayout+xml"/>
  <Override PartName="/ppt/notesSlides/notesSlide3.xml" ContentType="application/vnd.openxmlformats-officedocument.presentationml.notesSlide+xml"/>
  <Override PartName="/ppt/notesSlides/notesSlide2.xml" ContentType="application/vnd.openxmlformats-officedocument.presentationml.notesSlide+xml"/>
  <Override PartName="/ppt/slideMasters/slideMaster1.xml" ContentType="application/vnd.openxmlformats-officedocument.presentationml.slideMaster+xml"/>
  <Override PartName="/ppt/notesSlides/notesSlide1.xml" ContentType="application/vnd.openxmlformats-officedocument.presentationml.notesSlide+xml"/>
  <Override PartName="/ppt/slideLayouts/slideLayout11.xml" ContentType="application/vnd.openxmlformats-officedocument.presentationml.slideLayout+xml"/>
  <Override PartName="/ppt/slideLayouts/slideLayout4.xml" ContentType="application/vnd.openxmlformats-officedocument.presentationml.slideLayout+xml"/>
  <Override PartName="/ppt/slideLayouts/slideLayout2.xml" ContentType="application/vnd.openxmlformats-officedocument.presentationml.slideLayout+xml"/>
  <Override PartName="/ppt/slideLayouts/slideLayout3.xml" ContentType="application/vnd.openxmlformats-officedocument.presentationml.slideLayout+xml"/>
  <Override PartName="/ppt/slideLayouts/slideLayout1.xml" ContentType="application/vnd.openxmlformats-officedocument.presentationml.slideLayout+xml"/>
  <Override PartName="/ppt/notesMasters/notesMaster1.xml" ContentType="application/vnd.openxmlformats-officedocument.presentationml.notesMaster+xml"/>
  <Override PartName="/ppt/theme/theme1.xml" ContentType="application/vnd.openxmlformats-officedocument.theme+xml"/>
  <Override PartName="/ppt/theme/theme2.xml" ContentType="application/vnd.openxmlformats-officedocument.theme+xml"/>
  <Override PartName="/ppt/viewProps.xml" ContentType="application/vnd.openxmlformats-officedocument.presentationml.viewProps+xml"/>
  <Override PartName="/ppt/presProps.xml" ContentType="application/vnd.openxmlformats-officedocument.presentationml.presProps+xml"/>
  <Override PartName="/ppt/tableStyles.xml" ContentType="application/vnd.openxmlformats-officedocument.presentationml.tableStyles+xml"/>
  <Override PartName="/docProps/core.xml" ContentType="application/vnd.openxmlformats-package.core-properties+xml"/>
  <Override PartName="/docProps/app.xml" ContentType="application/vnd.openxmlformats-officedocument.extended-properties+xml"/>
  <Override PartName="/customXml/itemProps2.xml" ContentType="application/vnd.openxmlformats-officedocument.customXmlProperties+xml"/>
  <Override PartName="/customXml/itemProps1.xml" ContentType="application/vnd.openxmlformats-officedocument.customXmlProperties+xml"/>
  <Override PartName="/customXml/itemProps3.xml" ContentType="application/vnd.openxmlformats-officedocument.customXmlProperties+xml"/>
  <Override PartName="/docProps/custom.xml" ContentType="application/vnd.openxmlformats-officedocument.custom-properties+xml"/>
</Types>
</file>

<file path=_rels/.rels><?xml version="1.0" encoding="UTF-8" standalone="yes"?>
<Relationships xmlns="http://schemas.openxmlformats.org/package/2006/relationships"><Relationship Id="rId3" Type="http://schemas.openxmlformats.org/officeDocument/2006/relationships/extended-properties" Target="docProps/app.xml"/><Relationship Id="rId2" Type="http://schemas.openxmlformats.org/package/2006/relationships/metadata/core-properties" Target="docProps/core.xml"/><Relationship Id="rId1" Type="http://schemas.openxmlformats.org/officeDocument/2006/relationships/officeDocument" Target="ppt/presentation.xml"/><Relationship Id="rId4" Type="http://schemas.openxmlformats.org/officeDocument/2006/relationships/custom-properties" Target="docProps/custom.xml"/></Relationships>
</file>

<file path=ppt/presentation.xml><?xml version="1.0" encoding="utf-8"?>
<p:presentation xmlns:a="http://schemas.openxmlformats.org/drawingml/2006/main" xmlns:r="http://schemas.openxmlformats.org/officeDocument/2006/relationships" xmlns:p="http://schemas.openxmlformats.org/presentationml/2006/main" strictFirstAndLastChars="0" embedTrueTypeFonts="1" saveSubsetFonts="1" autoCompressPictures="0">
  <p:sldMasterIdLst>
    <p:sldMasterId id="2147483659" r:id="rId1"/>
  </p:sldMasterIdLst>
  <p:notesMasterIdLst>
    <p:notesMasterId r:id="rId6"/>
  </p:notesMasterIdLst>
  <p:sldIdLst>
    <p:sldId id="256" r:id="rId2"/>
    <p:sldId id="284" r:id="rId3"/>
    <p:sldId id="257" r:id="rId4"/>
    <p:sldId id="264" r:id="rId5"/>
  </p:sldIdLst>
  <p:sldSz cx="18288000" cy="10287000"/>
  <p:notesSz cx="6858000" cy="9144000"/>
  <p:embeddedFontLst>
    <p:embeddedFont>
      <p:font typeface="Calibri" panose="020F0502020204030204" pitchFamily="34" charset="0"/>
      <p:regular r:id="rId7"/>
      <p:bold r:id="rId8"/>
      <p:italic r:id="rId9"/>
      <p:boldItalic r:id="rId10"/>
    </p:embeddedFont>
    <p:embeddedFont>
      <p:font typeface="Montserrat" panose="020B0604020202020204" charset="0"/>
      <p:regular r:id="rId11"/>
      <p:bold r:id="rId12"/>
      <p:italic r:id="rId13"/>
      <p:boldItalic r:id="rId14"/>
    </p:embeddedFont>
    <p:embeddedFont>
      <p:font typeface="Teko" panose="020B0604020202020204" charset="0"/>
      <p:bold r:id="rId15"/>
    </p:embeddedFont>
    <p:embeddedFont>
      <p:font typeface="Teko Medium" panose="020B0604020202020204" charset="0"/>
      <p:regular r:id="rId16"/>
      <p:bold r:id="rId17"/>
    </p:embeddedFont>
  </p:embeddedFontLst>
  <p:defaultText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defaultTextStyle>
  <p:extLst>
    <p:ext uri="{EFAFB233-063F-42B5-8137-9DF3F51BA10A}">
      <p15:sldGuideLst xmlns:p15="http://schemas.microsoft.com/office/powerpoint/2012/main">
        <p15:guide id="1" orient="horz" pos="2160">
          <p15:clr>
            <a:srgbClr val="A4A3A4"/>
          </p15:clr>
        </p15:guide>
        <p15:guide id="2" pos="2880">
          <p15:clr>
            <a:srgbClr val="A4A3A4"/>
          </p15:clr>
        </p15:guide>
      </p15:sldGuideLst>
    </p:ext>
  </p:extLst>
</p:presentation>
</file>

<file path=ppt/presProps.xml><?xml version="1.0" encoding="utf-8"?>
<p:presentationPr xmlns:a="http://schemas.openxmlformats.org/drawingml/2006/main" xmlns:r="http://schemas.openxmlformats.org/officeDocument/2006/relationships" xmlns:p="http://schemas.openxmlformats.org/presentationml/2006/main">
  <p:showPr showNarration="1">
    <p:present/>
    <p:sldAll/>
    <p:penClr>
      <a:prstClr val="red"/>
    </p:penClr>
    <p:extLst>
      <p:ext uri="{EC167BDD-8182-4AB7-AECC-EB403E3ABB37}">
        <p14:laserClr xmlns:p14="http://schemas.microsoft.com/office/powerpoint/2010/main">
          <a:srgbClr val="FF0000"/>
        </p14:laserClr>
      </p:ext>
      <p:ext uri="{2FDB2607-1784-4EEB-B798-7EB5836EED8A}">
        <p14:showMediaCtrls xmlns:p14="http://schemas.microsoft.com/office/powerpoint/2010/main" val="1"/>
      </p:ext>
    </p:extLst>
  </p:showPr>
  <p:extLst>
    <p:ext uri="{E76CE94A-603C-4142-B9EB-6D1370010A27}">
      <p14:discardImageEditData xmlns:p14="http://schemas.microsoft.com/office/powerpoint/2010/main" val="0"/>
    </p:ext>
    <p:ext uri="{D31A062A-798A-4329-ABDD-BBA856620510}">
      <p14:defaultImageDpi xmlns:p14="http://schemas.microsoft.com/office/powerpoint/2010/main" val="220"/>
    </p:ext>
    <p:ext uri="{FD5EFAAD-0ECE-453E-9831-46B23BE46B34}">
      <p15:chartTrackingRefBased xmlns:p15="http://schemas.microsoft.com/office/powerpoint/2012/main" val="0"/>
    </p:ext>
  </p:extLst>
</p:presentationPr>
</file>

<file path=ppt/tableStyles.xml><?xml version="1.0" encoding="utf-8"?>
<a:tblStyleLst xmlns:a="http://schemas.openxmlformats.org/drawingml/2006/main" def="{AE2EDF44-7F8E-4724-8987-9EACE496F446}">
  <a:tblStyle styleId="{AE2EDF44-7F8E-4724-8987-9EACE496F446}" styleName="Table_0">
    <a:wholeTbl>
      <a:tcTxStyle>
        <a:font>
          <a:latin typeface="Arial"/>
          <a:ea typeface="Arial"/>
          <a:cs typeface="Arial"/>
        </a:font>
        <a:srgbClr val="000000"/>
      </a:tcTxStyle>
      <a:tcStyle>
        <a:tcBdr/>
      </a:tcStyle>
    </a:wholeTbl>
    <a:band1H>
      <a:tcTxStyle/>
      <a:tcStyle>
        <a:tcBdr/>
      </a:tcStyle>
    </a:band1H>
    <a:band2H>
      <a:tcTxStyle/>
      <a:tcStyle>
        <a:tcBdr/>
      </a:tcStyle>
    </a:band2H>
    <a:band1V>
      <a:tcTxStyle/>
      <a:tcStyle>
        <a:tcBdr/>
      </a:tcStyle>
    </a:band1V>
    <a:band2V>
      <a:tcTxStyle/>
      <a:tcStyle>
        <a:tcBdr/>
      </a:tcStyle>
    </a:band2V>
    <a:lastCol>
      <a:tcTxStyle/>
      <a:tcStyle>
        <a:tcBdr/>
      </a:tcStyle>
    </a:lastCol>
    <a:firstCol>
      <a:tcTxStyle/>
      <a:tcStyle>
        <a:tcBdr/>
      </a:tcStyle>
    </a:firstCol>
    <a:lastRow>
      <a:tcTxStyle/>
      <a:tcStyle>
        <a:tcBdr/>
      </a:tcStyle>
    </a:lastRow>
    <a:seCell>
      <a:tcTxStyle/>
      <a:tcStyle>
        <a:tcBdr/>
      </a:tcStyle>
    </a:seCell>
    <a:swCell>
      <a:tcTxStyle/>
      <a:tcStyle>
        <a:tcBdr/>
      </a:tcStyle>
    </a:swCell>
    <a:firstRow>
      <a:tcTxStyle/>
      <a:tcStyle>
        <a:tcBdr/>
      </a:tcStyle>
    </a:firstRow>
    <a:neCell>
      <a:tcTxStyle/>
      <a:tcStyle>
        <a:tcBdr/>
      </a:tcStyle>
    </a:neCell>
    <a:nwCell>
      <a:tcTxStyle/>
      <a:tcStyle>
        <a:tcBdr/>
      </a:tcStyle>
    </a:nwCell>
  </a:tblStyle>
</a:tblStyleLst>
</file>

<file path=ppt/viewProps.xml><?xml version="1.0" encoding="utf-8"?>
<p:viewPr xmlns:a="http://schemas.openxmlformats.org/drawingml/2006/main" xmlns:r="http://schemas.openxmlformats.org/officeDocument/2006/relationships" xmlns:p="http://schemas.openxmlformats.org/presentationml/2006/main">
  <p:normalViewPr>
    <p:restoredLeft sz="15620"/>
    <p:restoredTop sz="94660"/>
  </p:normalViewPr>
  <p:slideViewPr>
    <p:cSldViewPr snapToGrid="0">
      <p:cViewPr varScale="1">
        <p:scale>
          <a:sx n="71" d="100"/>
          <a:sy n="71" d="100"/>
        </p:scale>
        <p:origin x="714" y="84"/>
      </p:cViewPr>
      <p:guideLst>
        <p:guide orient="horz" pos="2160"/>
        <p:guide pos="2880"/>
      </p:guideLst>
    </p:cSldViewPr>
  </p:slideViewPr>
  <p:notesTextViewPr>
    <p:cViewPr>
      <p:scale>
        <a:sx n="1" d="1"/>
        <a:sy n="1" d="1"/>
      </p:scale>
      <p:origin x="0" y="0"/>
    </p:cViewPr>
  </p:notesTextViewPr>
  <p:gridSpacing cx="72008" cy="72008"/>
</p:viewPr>
</file>

<file path=ppt/_rels/presentation.xml.rels><?xml version="1.0" encoding="UTF-8" standalone="yes"?>
<Relationships xmlns="http://schemas.openxmlformats.org/package/2006/relationships"><Relationship Id="rId8" Type="http://schemas.openxmlformats.org/officeDocument/2006/relationships/font" Target="fonts/font2.fntdata"/><Relationship Id="rId13" Type="http://schemas.openxmlformats.org/officeDocument/2006/relationships/font" Target="fonts/font7.fntdata"/><Relationship Id="rId18" Type="http://schemas.openxmlformats.org/officeDocument/2006/relationships/presProps" Target="presProps.xml"/><Relationship Id="rId3" Type="http://schemas.openxmlformats.org/officeDocument/2006/relationships/slide" Target="slides/slide2.xml"/><Relationship Id="rId21" Type="http://schemas.openxmlformats.org/officeDocument/2006/relationships/tableStyles" Target="tableStyles.xml"/><Relationship Id="rId7" Type="http://schemas.openxmlformats.org/officeDocument/2006/relationships/font" Target="fonts/font1.fntdata"/><Relationship Id="rId12" Type="http://schemas.openxmlformats.org/officeDocument/2006/relationships/font" Target="fonts/font6.fntdata"/><Relationship Id="rId17" Type="http://schemas.openxmlformats.org/officeDocument/2006/relationships/font" Target="fonts/font11.fntdata"/><Relationship Id="rId2" Type="http://schemas.openxmlformats.org/officeDocument/2006/relationships/slide" Target="slides/slide1.xml"/><Relationship Id="rId16" Type="http://schemas.openxmlformats.org/officeDocument/2006/relationships/font" Target="fonts/font10.fntdata"/><Relationship Id="rId20" Type="http://schemas.openxmlformats.org/officeDocument/2006/relationships/theme" Target="theme/theme1.xml"/><Relationship Id="rId1" Type="http://schemas.openxmlformats.org/officeDocument/2006/relationships/slideMaster" Target="slideMasters/slideMaster1.xml"/><Relationship Id="rId6" Type="http://schemas.openxmlformats.org/officeDocument/2006/relationships/notesMaster" Target="notesMasters/notesMaster1.xml"/><Relationship Id="rId11" Type="http://schemas.openxmlformats.org/officeDocument/2006/relationships/font" Target="fonts/font5.fntdata"/><Relationship Id="rId24" Type="http://schemas.openxmlformats.org/officeDocument/2006/relationships/customXml" Target="../customXml/item3.xml"/><Relationship Id="rId5" Type="http://schemas.openxmlformats.org/officeDocument/2006/relationships/slide" Target="slides/slide4.xml"/><Relationship Id="rId15" Type="http://schemas.openxmlformats.org/officeDocument/2006/relationships/font" Target="fonts/font9.fntdata"/><Relationship Id="rId23" Type="http://schemas.openxmlformats.org/officeDocument/2006/relationships/customXml" Target="../customXml/item2.xml"/><Relationship Id="rId10" Type="http://schemas.openxmlformats.org/officeDocument/2006/relationships/font" Target="fonts/font4.fntdata"/><Relationship Id="rId19" Type="http://schemas.openxmlformats.org/officeDocument/2006/relationships/viewProps" Target="viewProps.xml"/><Relationship Id="rId4" Type="http://schemas.openxmlformats.org/officeDocument/2006/relationships/slide" Target="slides/slide3.xml"/><Relationship Id="rId9" Type="http://schemas.openxmlformats.org/officeDocument/2006/relationships/font" Target="fonts/font3.fntdata"/><Relationship Id="rId14" Type="http://schemas.openxmlformats.org/officeDocument/2006/relationships/font" Target="fonts/font8.fntdata"/><Relationship Id="rId22" Type="http://schemas.openxmlformats.org/officeDocument/2006/relationships/customXml" Target="../customXml/item1.xml"/></Relationships>
</file>

<file path=ppt/media/image1.png>
</file>

<file path=ppt/media/image2.jpeg>
</file>

<file path=ppt/media/image3.png>
</file>

<file path=ppt/notesMasters/_rels/notesMaster1.xml.rels><?xml version="1.0" encoding="UTF-8" standalone="yes"?>
<Relationships xmlns="http://schemas.openxmlformats.org/package/2006/relationships"><Relationship Id="rId1" Type="http://schemas.openxmlformats.org/officeDocument/2006/relationships/theme" Target="../theme/theme2.xml"/></Relationships>
</file>

<file path=ppt/notesMasters/notesMaster1.xml><?xml version="1.0" encoding="utf-8"?>
<p:notesMaster xmlns:a="http://schemas.openxmlformats.org/drawingml/2006/main" xmlns:r="http://schemas.openxmlformats.org/officeDocument/2006/relationships" xmlns:p="http://schemas.openxmlformats.org/presentationml/2006/main">
  <p:cSld>
    <p:bg>
      <p:bgRef idx="1001">
        <a:schemeClr val="bg1"/>
      </p:bgRef>
    </p:bg>
    <p:spTree>
      <p:nvGrpSpPr>
        <p:cNvPr id="1" name="Shape 2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" name="Google Shape;3;n"/>
          <p:cNvSpPr>
            <a:spLocks noGrp="1" noRot="1" noChangeAspect="1"/>
          </p:cNvSpPr>
          <p:nvPr>
            <p:ph type="sldImg" idx="2"/>
          </p:nvPr>
        </p:nvSpPr>
        <p:spPr>
          <a:xfrm>
            <a:off x="1143225" y="685800"/>
            <a:ext cx="4572225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  <a:noFill/>
          <a:ln w="9525" cap="flat" cmpd="sng">
            <a:solidFill>
              <a:srgbClr val="000000"/>
            </a:solidFill>
            <a:prstDash val="solid"/>
            <a:round/>
            <a:headEnd type="none" w="sm" len="sm"/>
            <a:tailEnd type="none" w="sm" len="sm"/>
          </a:ln>
        </p:spPr>
      </p:sp>
      <p:sp>
        <p:nvSpPr>
          <p:cNvPr id="4" name="Google Shape;4;n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91425" rIns="91425" bIns="91425" anchor="t" anchorCtr="0">
            <a:noAutofit/>
          </a:bodyPr>
          <a:lstStyle>
            <a:lvl1pPr marL="457200" lvl="0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1pPr>
            <a:lvl2pPr marL="914400" lvl="1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2pPr>
            <a:lvl3pPr marL="1371600" lvl="2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3pPr>
            <a:lvl4pPr marL="1828800" lvl="3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4pPr>
            <a:lvl5pPr marL="2286000" lvl="4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5pPr>
            <a:lvl6pPr marL="2743200" lvl="5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6pPr>
            <a:lvl7pPr marL="3200400" lvl="6" indent="-298450">
              <a:spcBef>
                <a:spcPts val="0"/>
              </a:spcBef>
              <a:spcAft>
                <a:spcPts val="0"/>
              </a:spcAft>
              <a:buSzPts val="1100"/>
              <a:buChar char="●"/>
              <a:defRPr sz="1100"/>
            </a:lvl7pPr>
            <a:lvl8pPr marL="3657600" lvl="7" indent="-298450">
              <a:spcBef>
                <a:spcPts val="0"/>
              </a:spcBef>
              <a:spcAft>
                <a:spcPts val="0"/>
              </a:spcAft>
              <a:buSzPts val="1100"/>
              <a:buChar char="○"/>
              <a:defRPr sz="1100"/>
            </a:lvl8pPr>
            <a:lvl9pPr marL="4114800" lvl="8" indent="-298450">
              <a:spcBef>
                <a:spcPts val="0"/>
              </a:spcBef>
              <a:spcAft>
                <a:spcPts val="0"/>
              </a:spcAft>
              <a:buSzPts val="1100"/>
              <a:buChar char="■"/>
              <a:defRPr sz="1100"/>
            </a:lvl9pPr>
          </a:lstStyle>
          <a:p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notesStyle>
    <a:defPPr marR="0" lvl="0" algn="l" rtl="0">
      <a:lnSpc>
        <a:spcPct val="100000"/>
      </a:lnSpc>
      <a:spcBef>
        <a:spcPts val="0"/>
      </a:spcBef>
      <a:spcAft>
        <a:spcPts val="0"/>
      </a:spcAft>
    </a:defPPr>
    <a:lvl1pPr marR="0" lvl="0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1pPr>
    <a:lvl2pPr marR="0" lvl="1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2pPr>
    <a:lvl3pPr marR="0" lvl="2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3pPr>
    <a:lvl4pPr marR="0" lvl="3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4pPr>
    <a:lvl5pPr marR="0" lvl="4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5pPr>
    <a:lvl6pPr marR="0" lvl="5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6pPr>
    <a:lvl7pPr marR="0" lvl="6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7pPr>
    <a:lvl8pPr marR="0" lvl="7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8pPr>
    <a:lvl9pPr marR="0" lvl="8" algn="l" rtl="0">
      <a:lnSpc>
        <a:spcPct val="100000"/>
      </a:lnSpc>
      <a:spcBef>
        <a:spcPts val="0"/>
      </a:spcBef>
      <a:spcAft>
        <a:spcPts val="0"/>
      </a:spcAft>
      <a:buClr>
        <a:srgbClr val="000000"/>
      </a:buClr>
      <a:buFont typeface="Arial"/>
      <a:defRPr sz="1400" b="0" i="0" u="none" strike="noStrike" cap="none">
        <a:solidFill>
          <a:srgbClr val="000000"/>
        </a:solidFill>
        <a:latin typeface="Arial"/>
        <a:ea typeface="Arial"/>
        <a:cs typeface="Arial"/>
        <a:sym typeface="Arial"/>
      </a:defRPr>
    </a:lvl9pPr>
  </p:notesStyle>
</p:notesMaster>
</file>

<file path=ppt/notesSlides/_rels/notesSlide1.xml.rels><?xml version="1.0" encoding="UTF-8" standalone="yes"?>
<Relationships xmlns="http://schemas.openxmlformats.org/package/2006/relationships"><Relationship Id="rId2" Type="http://schemas.openxmlformats.org/officeDocument/2006/relationships/slide" Target="../slides/slide1.xml"/><Relationship Id="rId1" Type="http://schemas.openxmlformats.org/officeDocument/2006/relationships/notesMaster" Target="../notesMasters/notesMaster1.xml"/></Relationships>
</file>

<file path=ppt/notesSlides/_rels/notesSlide2.xml.rels><?xml version="1.0" encoding="UTF-8" standalone="yes"?>
<Relationships xmlns="http://schemas.openxmlformats.org/package/2006/relationships"><Relationship Id="rId2" Type="http://schemas.openxmlformats.org/officeDocument/2006/relationships/slide" Target="../slides/slide3.xml"/><Relationship Id="rId1" Type="http://schemas.openxmlformats.org/officeDocument/2006/relationships/notesMaster" Target="../notesMasters/notesMaster1.xml"/></Relationships>
</file>

<file path=ppt/notesSlides/_rels/notesSlide3.xml.rels><?xml version="1.0" encoding="UTF-8" standalone="yes"?>
<Relationships xmlns="http://schemas.openxmlformats.org/package/2006/relationships"><Relationship Id="rId2" Type="http://schemas.openxmlformats.org/officeDocument/2006/relationships/slide" Target="../slides/slide4.xml"/><Relationship Id="rId1" Type="http://schemas.openxmlformats.org/officeDocument/2006/relationships/notesMaster" Target="../notesMasters/notesMaster1.xml"/></Relationships>
</file>

<file path=ppt/notesSlides/notesSlide1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8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81" name="Google Shape;81;p1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82" name="Google Shape;82;p1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2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106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07" name="Google Shape;107;p2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108" name="Google Shape;108;p2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notesSlides/notesSlide3.xml><?xml version="1.0" encoding="utf-8"?>
<p:notes xmlns:a="http://schemas.openxmlformats.org/drawingml/2006/main" xmlns:r="http://schemas.openxmlformats.org/officeDocument/2006/relationships" xmlns:p="http://schemas.openxmlformats.org/presentationml/2006/main" showMasterSp="0" showMasterPhAnim="0">
  <p:cSld>
    <p:spTree>
      <p:nvGrpSpPr>
        <p:cNvPr id="1" name="Shape 22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6" name="Google Shape;226;p10:notes"/>
          <p:cNvSpPr txBox="1">
            <a:spLocks noGrp="1"/>
          </p:cNvSpPr>
          <p:nvPr>
            <p:ph type="body" idx="1"/>
          </p:nvPr>
        </p:nvSpPr>
        <p:spPr>
          <a:xfrm>
            <a:off x="685800" y="4343400"/>
            <a:ext cx="5486400" cy="4114800"/>
          </a:xfrm>
          <a:prstGeom prst="rect">
            <a:avLst/>
          </a:prstGeom>
        </p:spPr>
        <p:txBody>
          <a:bodyPr spcFirstLastPara="1" wrap="square" lIns="91425" tIns="91425" rIns="91425" bIns="91425" anchor="t" anchorCtr="0">
            <a:noAutofit/>
          </a:bodyPr>
          <a:lstStyle/>
          <a:p>
            <a:pPr marL="0" lvl="0" indent="0" algn="l" rtl="0">
              <a:spcBef>
                <a:spcPts val="0"/>
              </a:spcBef>
              <a:spcAft>
                <a:spcPts val="0"/>
              </a:spcAft>
              <a:buNone/>
            </a:pPr>
            <a:endParaRPr/>
          </a:p>
        </p:txBody>
      </p:sp>
      <p:sp>
        <p:nvSpPr>
          <p:cNvPr id="227" name="Google Shape;227;p10:notes"/>
          <p:cNvSpPr>
            <a:spLocks noGrp="1" noRot="1" noChangeAspect="1"/>
          </p:cNvSpPr>
          <p:nvPr>
            <p:ph type="sldImg" idx="2"/>
          </p:nvPr>
        </p:nvSpPr>
        <p:spPr>
          <a:xfrm>
            <a:off x="381000" y="685800"/>
            <a:ext cx="6096000" cy="3429000"/>
          </a:xfrm>
          <a:custGeom>
            <a:avLst/>
            <a:gdLst/>
            <a:ahLst/>
            <a:cxnLst/>
            <a:rect l="l" t="t" r="r" b="b"/>
            <a:pathLst>
              <a:path w="120000" h="120000" extrusionOk="0">
                <a:moveTo>
                  <a:pt x="0" y="0"/>
                </a:moveTo>
                <a:lnTo>
                  <a:pt x="120000" y="0"/>
                </a:lnTo>
                <a:lnTo>
                  <a:pt x="120000" y="120000"/>
                </a:lnTo>
                <a:lnTo>
                  <a:pt x="0" y="120000"/>
                </a:lnTo>
                <a:close/>
              </a:path>
            </a:pathLst>
          </a:custGeom>
        </p:spPr>
      </p:sp>
    </p:spTree>
  </p:cSld>
  <p:clrMapOvr>
    <a:masterClrMapping/>
  </p:clrMapOvr>
</p:notes>
</file>

<file path=ppt/slideLayouts/_rels/slideLayout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0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11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2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3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4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5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6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7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8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_rels/slideLayout9.xml.rels><?xml version="1.0" encoding="UTF-8" standalone="yes"?>
<Relationships xmlns="http://schemas.openxmlformats.org/package/2006/relationships"><Relationship Id="rId1" Type="http://schemas.openxmlformats.org/officeDocument/2006/relationships/slideMaster" Target="../slideMasters/slideMaster1.xml"/></Relationships>
</file>

<file path=ppt/slideLayouts/slideLayout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Blank" type="blank">
  <p:cSld name="BLANK">
    <p:spTree>
      <p:nvGrpSpPr>
        <p:cNvPr id="1" name="Shape 1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2" name="Google Shape;12;p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3" name="Google Shape;13;p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4" name="Google Shape;14;p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0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Vertical Text" type="vertTx">
  <p:cSld name="VERTICAL_TEXT">
    <p:spTree>
      <p:nvGrpSpPr>
        <p:cNvPr id="1" name="Shape 6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9" name="Google Shape;69;p1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0" name="Google Shape;70;p11"/>
          <p:cNvSpPr txBox="1">
            <a:spLocks noGrp="1"/>
          </p:cNvSpPr>
          <p:nvPr>
            <p:ph type="body" idx="1"/>
          </p:nvPr>
        </p:nvSpPr>
        <p:spPr>
          <a:xfrm rot="5400000">
            <a:off x="2309019" y="-251618"/>
            <a:ext cx="4525963" cy="8229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1" name="Google Shape;71;p1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2" name="Google Shape;72;p1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3" name="Google Shape;73;p1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11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Vertical Title and Text" type="vertTitleAndTx">
  <p:cSld name="VERTICAL_TITLE_AND_VERTICAL_TEXT">
    <p:spTree>
      <p:nvGrpSpPr>
        <p:cNvPr id="1" name="Shape 7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75" name="Google Shape;75;p12"/>
          <p:cNvSpPr txBox="1">
            <a:spLocks noGrp="1"/>
          </p:cNvSpPr>
          <p:nvPr>
            <p:ph type="title"/>
          </p:nvPr>
        </p:nvSpPr>
        <p:spPr>
          <a:xfrm rot="5400000">
            <a:off x="4732338" y="2171701"/>
            <a:ext cx="5851525" cy="20574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6" name="Google Shape;76;p12"/>
          <p:cNvSpPr txBox="1">
            <a:spLocks noGrp="1"/>
          </p:cNvSpPr>
          <p:nvPr>
            <p:ph type="body" idx="1"/>
          </p:nvPr>
        </p:nvSpPr>
        <p:spPr>
          <a:xfrm rot="5400000">
            <a:off x="541338" y="190500"/>
            <a:ext cx="5851525" cy="60198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77" name="Google Shape;77;p12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8" name="Google Shape;78;p12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79" name="Google Shape;79;p12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2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Slide" type="title">
  <p:cSld name="TITLE">
    <p:spTree>
      <p:nvGrpSpPr>
        <p:cNvPr id="1" name="Shape 1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16" name="Google Shape;16;p3"/>
          <p:cNvSpPr txBox="1">
            <a:spLocks noGrp="1"/>
          </p:cNvSpPr>
          <p:nvPr>
            <p:ph type="ctrTitle"/>
          </p:nvPr>
        </p:nvSpPr>
        <p:spPr>
          <a:xfrm>
            <a:off x="685800" y="2130425"/>
            <a:ext cx="7772400" cy="14700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7" name="Google Shape;17;p3"/>
          <p:cNvSpPr txBox="1">
            <a:spLocks noGrp="1"/>
          </p:cNvSpPr>
          <p:nvPr>
            <p:ph type="subTitle" idx="1"/>
          </p:nvPr>
        </p:nvSpPr>
        <p:spPr>
          <a:xfrm>
            <a:off x="1371600" y="3886200"/>
            <a:ext cx="6400800" cy="17526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ctr">
              <a:spcBef>
                <a:spcPts val="640"/>
              </a:spcBef>
              <a:spcAft>
                <a:spcPts val="0"/>
              </a:spcAft>
              <a:buClr>
                <a:srgbClr val="888888"/>
              </a:buClr>
              <a:buSzPts val="3200"/>
              <a:buNone/>
              <a:defRPr>
                <a:solidFill>
                  <a:srgbClr val="888888"/>
                </a:solidFill>
              </a:defRPr>
            </a:lvl1pPr>
            <a:lvl2pPr lvl="1" algn="ctr">
              <a:spcBef>
                <a:spcPts val="560"/>
              </a:spcBef>
              <a:spcAft>
                <a:spcPts val="0"/>
              </a:spcAft>
              <a:buClr>
                <a:srgbClr val="888888"/>
              </a:buClr>
              <a:buSzPts val="2800"/>
              <a:buNone/>
              <a:defRPr>
                <a:solidFill>
                  <a:srgbClr val="888888"/>
                </a:solidFill>
              </a:defRPr>
            </a:lvl2pPr>
            <a:lvl3pPr lvl="2" algn="ctr">
              <a:spcBef>
                <a:spcPts val="480"/>
              </a:spcBef>
              <a:spcAft>
                <a:spcPts val="0"/>
              </a:spcAft>
              <a:buClr>
                <a:srgbClr val="888888"/>
              </a:buClr>
              <a:buSzPts val="2400"/>
              <a:buNone/>
              <a:defRPr>
                <a:solidFill>
                  <a:srgbClr val="888888"/>
                </a:solidFill>
              </a:defRPr>
            </a:lvl3pPr>
            <a:lvl4pPr lvl="3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4pPr>
            <a:lvl5pPr lvl="4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5pPr>
            <a:lvl6pPr lvl="5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6pPr>
            <a:lvl7pPr lvl="6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7pPr>
            <a:lvl8pPr lvl="7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8pPr>
            <a:lvl9pPr lvl="8" algn="ctr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18" name="Google Shape;18;p3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19" name="Google Shape;19;p3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0" name="Google Shape;20;p3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3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and Content" type="obj">
  <p:cSld name="OBJECT">
    <p:spTree>
      <p:nvGrpSpPr>
        <p:cNvPr id="1" name="Shape 2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2" name="Google Shape;22;p4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3" name="Google Shape;23;p4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1pPr>
            <a:lvl2pPr marL="914400" lvl="1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/>
            </a:lvl9pPr>
          </a:lstStyle>
          <a:p>
            <a:endParaRPr/>
          </a:p>
        </p:txBody>
      </p:sp>
      <p:sp>
        <p:nvSpPr>
          <p:cNvPr id="24" name="Google Shape;24;p4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5" name="Google Shape;25;p4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6" name="Google Shape;26;p4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4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Section Header" type="secHead">
  <p:cSld name="SECTION_HEADER">
    <p:spTree>
      <p:nvGrpSpPr>
        <p:cNvPr id="1" name="Shape 27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28" name="Google Shape;28;p5"/>
          <p:cNvSpPr txBox="1">
            <a:spLocks noGrp="1"/>
          </p:cNvSpPr>
          <p:nvPr>
            <p:ph type="title"/>
          </p:nvPr>
        </p:nvSpPr>
        <p:spPr>
          <a:xfrm>
            <a:off x="722313" y="4406900"/>
            <a:ext cx="7772400" cy="136207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000"/>
              <a:buFont typeface="Calibri"/>
              <a:buNone/>
              <a:defRPr sz="4000" b="1" cap="none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29" name="Google Shape;29;p5"/>
          <p:cNvSpPr txBox="1">
            <a:spLocks noGrp="1"/>
          </p:cNvSpPr>
          <p:nvPr>
            <p:ph type="body" idx="1"/>
          </p:nvPr>
        </p:nvSpPr>
        <p:spPr>
          <a:xfrm>
            <a:off x="722313" y="2906713"/>
            <a:ext cx="7772400" cy="150018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00"/>
              </a:spcBef>
              <a:spcAft>
                <a:spcPts val="0"/>
              </a:spcAft>
              <a:buClr>
                <a:srgbClr val="888888"/>
              </a:buClr>
              <a:buSzPts val="2000"/>
              <a:buNone/>
              <a:defRPr sz="2000">
                <a:solidFill>
                  <a:srgbClr val="888888"/>
                </a:solidFill>
              </a:defRPr>
            </a:lvl1pPr>
            <a:lvl2pPr marL="914400" lvl="1" indent="-228600" algn="l">
              <a:spcBef>
                <a:spcPts val="360"/>
              </a:spcBef>
              <a:spcAft>
                <a:spcPts val="0"/>
              </a:spcAft>
              <a:buClr>
                <a:srgbClr val="888888"/>
              </a:buClr>
              <a:buSzPts val="1800"/>
              <a:buNone/>
              <a:defRPr sz="1800">
                <a:solidFill>
                  <a:srgbClr val="888888"/>
                </a:solidFill>
              </a:defRPr>
            </a:lvl2pPr>
            <a:lvl3pPr marL="1371600" lvl="2" indent="-228600" algn="l">
              <a:spcBef>
                <a:spcPts val="320"/>
              </a:spcBef>
              <a:spcAft>
                <a:spcPts val="0"/>
              </a:spcAft>
              <a:buClr>
                <a:srgbClr val="888888"/>
              </a:buClr>
              <a:buSzPts val="1600"/>
              <a:buNone/>
              <a:defRPr sz="1600">
                <a:solidFill>
                  <a:srgbClr val="888888"/>
                </a:solidFill>
              </a:defRPr>
            </a:lvl3pPr>
            <a:lvl4pPr marL="1828800" lvl="3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4pPr>
            <a:lvl5pPr marL="2286000" lvl="4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5pPr>
            <a:lvl6pPr marL="2743200" lvl="5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6pPr>
            <a:lvl7pPr marL="3200400" lvl="6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7pPr>
            <a:lvl8pPr marL="3657600" lvl="7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8pPr>
            <a:lvl9pPr marL="4114800" lvl="8" indent="-228600" algn="l">
              <a:spcBef>
                <a:spcPts val="280"/>
              </a:spcBef>
              <a:spcAft>
                <a:spcPts val="0"/>
              </a:spcAft>
              <a:buClr>
                <a:srgbClr val="888888"/>
              </a:buClr>
              <a:buSzPts val="1400"/>
              <a:buNone/>
              <a:defRPr sz="1400">
                <a:solidFill>
                  <a:srgbClr val="888888"/>
                </a:solidFill>
              </a:defRPr>
            </a:lvl9pPr>
          </a:lstStyle>
          <a:p>
            <a:endParaRPr/>
          </a:p>
        </p:txBody>
      </p:sp>
      <p:sp>
        <p:nvSpPr>
          <p:cNvPr id="30" name="Google Shape;30;p5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1" name="Google Shape;31;p5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2" name="Google Shape;32;p5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5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wo Content" type="twoObj">
  <p:cSld name="TWO_OBJECTS">
    <p:spTree>
      <p:nvGrpSpPr>
        <p:cNvPr id="1" name="Shape 3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34" name="Google Shape;34;p6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5" name="Google Shape;35;p6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6" name="Google Shape;36;p6"/>
          <p:cNvSpPr txBox="1">
            <a:spLocks noGrp="1"/>
          </p:cNvSpPr>
          <p:nvPr>
            <p:ph type="body" idx="2"/>
          </p:nvPr>
        </p:nvSpPr>
        <p:spPr>
          <a:xfrm>
            <a:off x="4648200" y="1600200"/>
            <a:ext cx="4038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•"/>
              <a:defRPr sz="2800"/>
            </a:lvl1pPr>
            <a:lvl2pPr marL="914400" lvl="1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–"/>
              <a:defRPr sz="2400"/>
            </a:lvl2pPr>
            <a:lvl3pPr marL="1371600" lvl="2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3pPr>
            <a:lvl4pPr marL="1828800" lvl="3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–"/>
              <a:defRPr sz="1800"/>
            </a:lvl4pPr>
            <a:lvl5pPr marL="2286000" lvl="4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»"/>
              <a:defRPr sz="1800"/>
            </a:lvl5pPr>
            <a:lvl6pPr marL="2743200" lvl="5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6pPr>
            <a:lvl7pPr marL="3200400" lvl="6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7pPr>
            <a:lvl8pPr marL="3657600" lvl="7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8pPr>
            <a:lvl9pPr marL="4114800" lvl="8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9pPr>
          </a:lstStyle>
          <a:p>
            <a:endParaRPr/>
          </a:p>
        </p:txBody>
      </p:sp>
      <p:sp>
        <p:nvSpPr>
          <p:cNvPr id="37" name="Google Shape;37;p6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8" name="Google Shape;38;p6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39" name="Google Shape;39;p6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6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mparison" type="twoTxTwoObj">
  <p:cSld name="TWO_OBJECTS_WITH_TEXT">
    <p:spTree>
      <p:nvGrpSpPr>
        <p:cNvPr id="1" name="Shape 40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41" name="Google Shape;41;p7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2" name="Google Shape;42;p7"/>
          <p:cNvSpPr txBox="1">
            <a:spLocks noGrp="1"/>
          </p:cNvSpPr>
          <p:nvPr>
            <p:ph type="body" idx="1"/>
          </p:nvPr>
        </p:nvSpPr>
        <p:spPr>
          <a:xfrm>
            <a:off x="457200" y="1535113"/>
            <a:ext cx="4040188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3" name="Google Shape;43;p7"/>
          <p:cNvSpPr txBox="1">
            <a:spLocks noGrp="1"/>
          </p:cNvSpPr>
          <p:nvPr>
            <p:ph type="body" idx="2"/>
          </p:nvPr>
        </p:nvSpPr>
        <p:spPr>
          <a:xfrm>
            <a:off x="457200" y="2174875"/>
            <a:ext cx="4040188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4" name="Google Shape;44;p7"/>
          <p:cNvSpPr txBox="1">
            <a:spLocks noGrp="1"/>
          </p:cNvSpPr>
          <p:nvPr>
            <p:ph type="body" idx="3"/>
          </p:nvPr>
        </p:nvSpPr>
        <p:spPr>
          <a:xfrm>
            <a:off x="4645025" y="1535113"/>
            <a:ext cx="4041775" cy="6397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marL="457200" lvl="0" indent="-2286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None/>
              <a:defRPr sz="2400" b="1"/>
            </a:lvl1pPr>
            <a:lvl2pPr marL="914400" lvl="1" indent="-228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None/>
              <a:defRPr sz="2000" b="1"/>
            </a:lvl2pPr>
            <a:lvl3pPr marL="1371600" lvl="2" indent="-2286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 sz="1800" b="1"/>
            </a:lvl3pPr>
            <a:lvl4pPr marL="1828800" lvl="3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4pPr>
            <a:lvl5pPr marL="2286000" lvl="4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5pPr>
            <a:lvl6pPr marL="2743200" lvl="5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6pPr>
            <a:lvl7pPr marL="3200400" lvl="6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7pPr>
            <a:lvl8pPr marL="3657600" lvl="7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8pPr>
            <a:lvl9pPr marL="4114800" lvl="8" indent="-2286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None/>
              <a:defRPr sz="1600" b="1"/>
            </a:lvl9pPr>
          </a:lstStyle>
          <a:p>
            <a:endParaRPr/>
          </a:p>
        </p:txBody>
      </p:sp>
      <p:sp>
        <p:nvSpPr>
          <p:cNvPr id="45" name="Google Shape;45;p7"/>
          <p:cNvSpPr txBox="1">
            <a:spLocks noGrp="1"/>
          </p:cNvSpPr>
          <p:nvPr>
            <p:ph type="body" idx="4"/>
          </p:nvPr>
        </p:nvSpPr>
        <p:spPr>
          <a:xfrm>
            <a:off x="4645025" y="2174875"/>
            <a:ext cx="4041775" cy="395128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1pPr>
            <a:lvl2pPr marL="914400" lvl="1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2pPr>
            <a:lvl3pPr marL="1371600" lvl="2" indent="-342900" algn="l">
              <a:spcBef>
                <a:spcPts val="360"/>
              </a:spcBef>
              <a:spcAft>
                <a:spcPts val="0"/>
              </a:spcAft>
              <a:buClr>
                <a:schemeClr val="dk1"/>
              </a:buClr>
              <a:buSzPts val="1800"/>
              <a:buChar char="•"/>
              <a:defRPr sz="1800"/>
            </a:lvl3pPr>
            <a:lvl4pPr marL="1828800" lvl="3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–"/>
              <a:defRPr sz="1600"/>
            </a:lvl4pPr>
            <a:lvl5pPr marL="2286000" lvl="4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»"/>
              <a:defRPr sz="1600"/>
            </a:lvl5pPr>
            <a:lvl6pPr marL="2743200" lvl="5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6pPr>
            <a:lvl7pPr marL="3200400" lvl="6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7pPr>
            <a:lvl8pPr marL="3657600" lvl="7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8pPr>
            <a:lvl9pPr marL="4114800" lvl="8" indent="-330200" algn="l">
              <a:spcBef>
                <a:spcPts val="320"/>
              </a:spcBef>
              <a:spcAft>
                <a:spcPts val="0"/>
              </a:spcAft>
              <a:buClr>
                <a:schemeClr val="dk1"/>
              </a:buClr>
              <a:buSzPts val="1600"/>
              <a:buChar char="•"/>
              <a:defRPr sz="1600"/>
            </a:lvl9pPr>
          </a:lstStyle>
          <a:p>
            <a:endParaRPr/>
          </a:p>
        </p:txBody>
      </p:sp>
      <p:sp>
        <p:nvSpPr>
          <p:cNvPr id="46" name="Google Shape;46;p7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7" name="Google Shape;47;p7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48" name="Google Shape;48;p7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7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Title Only" type="titleOnly">
  <p:cSld name="TITLE_ONLY">
    <p:spTree>
      <p:nvGrpSpPr>
        <p:cNvPr id="1" name="Shape 4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0" name="Google Shape;50;p8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1800"/>
              <a:buNone/>
              <a:defRPr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1" name="Google Shape;51;p8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2" name="Google Shape;52;p8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3" name="Google Shape;53;p8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8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Content with Caption" type="objTx">
  <p:cSld name="OBJECT_WITH_CAPTION_TEXT">
    <p:spTree>
      <p:nvGrpSpPr>
        <p:cNvPr id="1" name="Shape 54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55" name="Google Shape;55;p9"/>
          <p:cNvSpPr txBox="1">
            <a:spLocks noGrp="1"/>
          </p:cNvSpPr>
          <p:nvPr>
            <p:ph type="title"/>
          </p:nvPr>
        </p:nvSpPr>
        <p:spPr>
          <a:xfrm>
            <a:off x="457200" y="273050"/>
            <a:ext cx="3008313" cy="116205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6" name="Google Shape;56;p9"/>
          <p:cNvSpPr txBox="1">
            <a:spLocks noGrp="1"/>
          </p:cNvSpPr>
          <p:nvPr>
            <p:ph type="body" idx="1"/>
          </p:nvPr>
        </p:nvSpPr>
        <p:spPr>
          <a:xfrm>
            <a:off x="3575050" y="273050"/>
            <a:ext cx="5111750" cy="585311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431800" algn="l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Char char="•"/>
              <a:defRPr sz="3200"/>
            </a:lvl1pPr>
            <a:lvl2pPr marL="914400" lvl="1" indent="-406400" algn="l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Char char="–"/>
              <a:defRPr sz="2800"/>
            </a:lvl2pPr>
            <a:lvl3pPr marL="1371600" lvl="2" indent="-381000" algn="l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Char char="•"/>
              <a:defRPr sz="2400"/>
            </a:lvl3pPr>
            <a:lvl4pPr marL="1828800" lvl="3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–"/>
              <a:defRPr sz="2000"/>
            </a:lvl4pPr>
            <a:lvl5pPr marL="2286000" lvl="4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»"/>
              <a:defRPr sz="2000"/>
            </a:lvl5pPr>
            <a:lvl6pPr marL="2743200" lvl="5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6pPr>
            <a:lvl7pPr marL="3200400" lvl="6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7pPr>
            <a:lvl8pPr marL="3657600" lvl="7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8pPr>
            <a:lvl9pPr marL="4114800" lvl="8" indent="-355600" algn="l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Char char="•"/>
              <a:defRPr sz="2000"/>
            </a:lvl9pPr>
          </a:lstStyle>
          <a:p>
            <a:endParaRPr/>
          </a:p>
        </p:txBody>
      </p:sp>
      <p:sp>
        <p:nvSpPr>
          <p:cNvPr id="57" name="Google Shape;57;p9"/>
          <p:cNvSpPr txBox="1">
            <a:spLocks noGrp="1"/>
          </p:cNvSpPr>
          <p:nvPr>
            <p:ph type="body" idx="2"/>
          </p:nvPr>
        </p:nvSpPr>
        <p:spPr>
          <a:xfrm>
            <a:off x="457200" y="1435100"/>
            <a:ext cx="3008313" cy="46910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58" name="Google Shape;58;p9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59" name="Google Shape;59;p9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0" name="Google Shape;60;p9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Layouts/slideLayout9.xml><?xml version="1.0" encoding="utf-8"?>
<p:sldLayout xmlns:a="http://schemas.openxmlformats.org/drawingml/2006/main" xmlns:r="http://schemas.openxmlformats.org/officeDocument/2006/relationships" xmlns:p="http://schemas.openxmlformats.org/presentationml/2006/main" matchingName="Picture with Caption" type="picTx">
  <p:cSld name="PICTURE_WITH_CAPTION_TEXT">
    <p:spTree>
      <p:nvGrpSpPr>
        <p:cNvPr id="1" name="Shape 61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2" name="Google Shape;62;p10"/>
          <p:cNvSpPr txBox="1">
            <a:spLocks noGrp="1"/>
          </p:cNvSpPr>
          <p:nvPr>
            <p:ph type="title"/>
          </p:nvPr>
        </p:nvSpPr>
        <p:spPr>
          <a:xfrm>
            <a:off x="1792288" y="4800600"/>
            <a:ext cx="5486400" cy="566738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b" anchorCtr="0">
            <a:norm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Calibri"/>
              <a:buNone/>
              <a:defRPr sz="2000" b="1"/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3" name="Google Shape;63;p10"/>
          <p:cNvSpPr>
            <a:spLocks noGrp="1"/>
          </p:cNvSpPr>
          <p:nvPr>
            <p:ph type="pic" idx="2"/>
          </p:nvPr>
        </p:nvSpPr>
        <p:spPr>
          <a:xfrm>
            <a:off x="1792288" y="612775"/>
            <a:ext cx="5486400" cy="4114800"/>
          </a:xfrm>
          <a:prstGeom prst="rect">
            <a:avLst/>
          </a:prstGeom>
          <a:noFill/>
          <a:ln>
            <a:noFill/>
          </a:ln>
        </p:spPr>
      </p:sp>
      <p:sp>
        <p:nvSpPr>
          <p:cNvPr id="64" name="Google Shape;64;p10"/>
          <p:cNvSpPr txBox="1">
            <a:spLocks noGrp="1"/>
          </p:cNvSpPr>
          <p:nvPr>
            <p:ph type="body" idx="1"/>
          </p:nvPr>
        </p:nvSpPr>
        <p:spPr>
          <a:xfrm>
            <a:off x="1792288" y="5367338"/>
            <a:ext cx="5486400" cy="804862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lvl="0" indent="-228600" algn="l">
              <a:spcBef>
                <a:spcPts val="280"/>
              </a:spcBef>
              <a:spcAft>
                <a:spcPts val="0"/>
              </a:spcAft>
              <a:buClr>
                <a:schemeClr val="dk1"/>
              </a:buClr>
              <a:buSzPts val="1400"/>
              <a:buNone/>
              <a:defRPr sz="1400"/>
            </a:lvl1pPr>
            <a:lvl2pPr marL="914400" lvl="1" indent="-228600" algn="l">
              <a:spcBef>
                <a:spcPts val="240"/>
              </a:spcBef>
              <a:spcAft>
                <a:spcPts val="0"/>
              </a:spcAft>
              <a:buClr>
                <a:schemeClr val="dk1"/>
              </a:buClr>
              <a:buSzPts val="1200"/>
              <a:buNone/>
              <a:defRPr sz="1200"/>
            </a:lvl2pPr>
            <a:lvl3pPr marL="1371600" lvl="2" indent="-228600" algn="l">
              <a:spcBef>
                <a:spcPts val="200"/>
              </a:spcBef>
              <a:spcAft>
                <a:spcPts val="0"/>
              </a:spcAft>
              <a:buClr>
                <a:schemeClr val="dk1"/>
              </a:buClr>
              <a:buSzPts val="1000"/>
              <a:buNone/>
              <a:defRPr sz="1000"/>
            </a:lvl3pPr>
            <a:lvl4pPr marL="1828800" lvl="3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4pPr>
            <a:lvl5pPr marL="2286000" lvl="4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5pPr>
            <a:lvl6pPr marL="2743200" lvl="5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6pPr>
            <a:lvl7pPr marL="3200400" lvl="6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7pPr>
            <a:lvl8pPr marL="3657600" lvl="7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8pPr>
            <a:lvl9pPr marL="4114800" lvl="8" indent="-228600" algn="l">
              <a:spcBef>
                <a:spcPts val="180"/>
              </a:spcBef>
              <a:spcAft>
                <a:spcPts val="0"/>
              </a:spcAft>
              <a:buClr>
                <a:schemeClr val="dk1"/>
              </a:buClr>
              <a:buSzPts val="900"/>
              <a:buNone/>
              <a:defRPr sz="900"/>
            </a:lvl9pPr>
          </a:lstStyle>
          <a:p>
            <a:endParaRPr/>
          </a:p>
        </p:txBody>
      </p:sp>
      <p:sp>
        <p:nvSpPr>
          <p:cNvPr id="65" name="Google Shape;65;p10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6" name="Google Shape;66;p10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lvl="0" algn="ctr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1pPr>
            <a:lvl2pPr lvl="1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2pPr>
            <a:lvl3pPr lvl="2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3pPr>
            <a:lvl4pPr lvl="3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4pPr>
            <a:lvl5pPr lvl="4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5pPr>
            <a:lvl6pPr lvl="5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6pPr>
            <a:lvl7pPr lvl="6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7pPr>
            <a:lvl8pPr lvl="7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8pPr>
            <a:lvl9pPr lvl="8" algn="l">
              <a:spcBef>
                <a:spcPts val="0"/>
              </a:spcBef>
              <a:spcAft>
                <a:spcPts val="0"/>
              </a:spcAft>
              <a:buSzPts val="1400"/>
              <a:buNone/>
              <a:defRPr/>
            </a:lvl9pPr>
          </a:lstStyle>
          <a:p>
            <a:endParaRPr/>
          </a:p>
        </p:txBody>
      </p:sp>
      <p:sp>
        <p:nvSpPr>
          <p:cNvPr id="67" name="Google Shape;67;p10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lvl="0" indent="0" algn="r">
              <a:spcBef>
                <a:spcPts val="0"/>
              </a:spcBef>
              <a:buNone/>
              <a:defRPr/>
            </a:lvl1pPr>
            <a:lvl2pPr marL="0" lvl="1" indent="0" algn="r">
              <a:spcBef>
                <a:spcPts val="0"/>
              </a:spcBef>
              <a:buNone/>
              <a:defRPr/>
            </a:lvl2pPr>
            <a:lvl3pPr marL="0" lvl="2" indent="0" algn="r">
              <a:spcBef>
                <a:spcPts val="0"/>
              </a:spcBef>
              <a:buNone/>
              <a:defRPr/>
            </a:lvl3pPr>
            <a:lvl4pPr marL="0" lvl="3" indent="0" algn="r">
              <a:spcBef>
                <a:spcPts val="0"/>
              </a:spcBef>
              <a:buNone/>
              <a:defRPr/>
            </a:lvl4pPr>
            <a:lvl5pPr marL="0" lvl="4" indent="0" algn="r">
              <a:spcBef>
                <a:spcPts val="0"/>
              </a:spcBef>
              <a:buNone/>
              <a:defRPr/>
            </a:lvl5pPr>
            <a:lvl6pPr marL="0" lvl="5" indent="0" algn="r">
              <a:spcBef>
                <a:spcPts val="0"/>
              </a:spcBef>
              <a:buNone/>
              <a:defRPr/>
            </a:lvl6pPr>
            <a:lvl7pPr marL="0" lvl="6" indent="0" algn="r">
              <a:spcBef>
                <a:spcPts val="0"/>
              </a:spcBef>
              <a:buNone/>
              <a:defRPr/>
            </a:lvl7pPr>
            <a:lvl8pPr marL="0" lvl="7" indent="0" algn="r">
              <a:spcBef>
                <a:spcPts val="0"/>
              </a:spcBef>
              <a:buNone/>
              <a:defRPr/>
            </a:lvl8pPr>
            <a:lvl9pPr marL="0" lvl="8" indent="0" algn="r">
              <a:spcBef>
                <a:spcPts val="0"/>
              </a:spcBef>
              <a:buNone/>
              <a:defRPr/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Ovr>
    <a:masterClrMapping/>
  </p:clrMapOvr>
</p:sldLayout>
</file>

<file path=ppt/slideMasters/_rels/slideMaster1.xml.rels><?xml version="1.0" encoding="UTF-8" standalone="yes"?>
<Relationships xmlns="http://schemas.openxmlformats.org/package/2006/relationships"><Relationship Id="rId8" Type="http://schemas.openxmlformats.org/officeDocument/2006/relationships/slideLayout" Target="../slideLayouts/slideLayout8.xml"/><Relationship Id="rId3" Type="http://schemas.openxmlformats.org/officeDocument/2006/relationships/slideLayout" Target="../slideLayouts/slideLayout3.xml"/><Relationship Id="rId7" Type="http://schemas.openxmlformats.org/officeDocument/2006/relationships/slideLayout" Target="../slideLayouts/slideLayout7.xml"/><Relationship Id="rId12" Type="http://schemas.openxmlformats.org/officeDocument/2006/relationships/theme" Target="../theme/theme1.xml"/><Relationship Id="rId2" Type="http://schemas.openxmlformats.org/officeDocument/2006/relationships/slideLayout" Target="../slideLayouts/slideLayout2.xml"/><Relationship Id="rId1" Type="http://schemas.openxmlformats.org/officeDocument/2006/relationships/slideLayout" Target="../slideLayouts/slideLayout1.xml"/><Relationship Id="rId6" Type="http://schemas.openxmlformats.org/officeDocument/2006/relationships/slideLayout" Target="../slideLayouts/slideLayout6.xml"/><Relationship Id="rId11" Type="http://schemas.openxmlformats.org/officeDocument/2006/relationships/slideLayout" Target="../slideLayouts/slideLayout11.xml"/><Relationship Id="rId5" Type="http://schemas.openxmlformats.org/officeDocument/2006/relationships/slideLayout" Target="../slideLayouts/slideLayout5.xml"/><Relationship Id="rId10" Type="http://schemas.openxmlformats.org/officeDocument/2006/relationships/slideLayout" Target="../slideLayouts/slideLayout10.xml"/><Relationship Id="rId4" Type="http://schemas.openxmlformats.org/officeDocument/2006/relationships/slideLayout" Target="../slideLayouts/slideLayout4.xml"/><Relationship Id="rId9" Type="http://schemas.openxmlformats.org/officeDocument/2006/relationships/slideLayout" Target="../slideLayouts/slideLayout9.xml"/></Relationships>
</file>

<file path=ppt/slideMasters/slideMaster1.xml><?xml version="1.0" encoding="utf-8"?>
<p:sldMaster xmlns:a="http://schemas.openxmlformats.org/drawingml/2006/main" xmlns:r="http://schemas.openxmlformats.org/officeDocument/2006/relationships" xmlns:p="http://schemas.openxmlformats.org/presentationml/2006/main">
  <p:cSld>
    <p:bg>
      <p:bgPr>
        <a:solidFill>
          <a:schemeClr val="lt1"/>
        </a:solidFill>
        <a:effectLst/>
      </p:bgPr>
    </p:bg>
    <p:spTree>
      <p:nvGrpSpPr>
        <p:cNvPr id="1" name="Shape 5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sp>
        <p:nvSpPr>
          <p:cNvPr id="6" name="Google Shape;6;p1"/>
          <p:cNvSpPr txBox="1">
            <a:spLocks noGrp="1"/>
          </p:cNvSpPr>
          <p:nvPr>
            <p:ph type="title"/>
          </p:nvPr>
        </p:nvSpPr>
        <p:spPr>
          <a:xfrm>
            <a:off x="457200" y="274638"/>
            <a:ext cx="8229600" cy="1143000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rm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Clr>
                <a:schemeClr val="dk1"/>
              </a:buClr>
              <a:buSzPts val="4400"/>
              <a:buFont typeface="Calibri"/>
              <a:buNone/>
              <a:defRPr sz="4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lvl="1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2pPr>
            <a:lvl3pPr lvl="2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3pPr>
            <a:lvl4pPr lvl="3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4pPr>
            <a:lvl5pPr lvl="4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5pPr>
            <a:lvl6pPr lvl="5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6pPr>
            <a:lvl7pPr lvl="6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7pPr>
            <a:lvl8pPr lvl="7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8pPr>
            <a:lvl9pPr lvl="8">
              <a:spcBef>
                <a:spcPts val="0"/>
              </a:spcBef>
              <a:spcAft>
                <a:spcPts val="0"/>
              </a:spcAft>
              <a:buSzPts val="1400"/>
              <a:buNone/>
              <a:defRPr sz="1800"/>
            </a:lvl9pPr>
          </a:lstStyle>
          <a:p>
            <a:endParaRPr/>
          </a:p>
        </p:txBody>
      </p:sp>
      <p:sp>
        <p:nvSpPr>
          <p:cNvPr id="7" name="Google Shape;7;p1"/>
          <p:cNvSpPr txBox="1">
            <a:spLocks noGrp="1"/>
          </p:cNvSpPr>
          <p:nvPr>
            <p:ph type="body" idx="1"/>
          </p:nvPr>
        </p:nvSpPr>
        <p:spPr>
          <a:xfrm>
            <a:off x="457200" y="1600200"/>
            <a:ext cx="8229600" cy="4525963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t" anchorCtr="0">
            <a:normAutofit/>
          </a:bodyPr>
          <a:lstStyle>
            <a:lvl1pPr marL="457200" marR="0" lvl="0" indent="-431800" algn="l" rtl="0">
              <a:spcBef>
                <a:spcPts val="640"/>
              </a:spcBef>
              <a:spcAft>
                <a:spcPts val="0"/>
              </a:spcAft>
              <a:buClr>
                <a:schemeClr val="dk1"/>
              </a:buClr>
              <a:buSzPts val="3200"/>
              <a:buFont typeface="Arial"/>
              <a:buChar char="•"/>
              <a:defRPr sz="32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914400" marR="0" lvl="1" indent="-406400" algn="l" rtl="0">
              <a:spcBef>
                <a:spcPts val="560"/>
              </a:spcBef>
              <a:spcAft>
                <a:spcPts val="0"/>
              </a:spcAft>
              <a:buClr>
                <a:schemeClr val="dk1"/>
              </a:buClr>
              <a:buSzPts val="2800"/>
              <a:buFont typeface="Arial"/>
              <a:buChar char="–"/>
              <a:defRPr sz="2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1371600" marR="0" lvl="2" indent="-381000" algn="l" rtl="0">
              <a:spcBef>
                <a:spcPts val="480"/>
              </a:spcBef>
              <a:spcAft>
                <a:spcPts val="0"/>
              </a:spcAft>
              <a:buClr>
                <a:schemeClr val="dk1"/>
              </a:buClr>
              <a:buSzPts val="2400"/>
              <a:buFont typeface="Arial"/>
              <a:buChar char="•"/>
              <a:defRPr sz="24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1828800" marR="0" lvl="3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–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2286000" marR="0" lvl="4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»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2743200" marR="0" lvl="5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3200400" marR="0" lvl="6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3657600" marR="0" lvl="7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4114800" marR="0" lvl="8" indent="-355600" algn="l" rtl="0">
              <a:spcBef>
                <a:spcPts val="400"/>
              </a:spcBef>
              <a:spcAft>
                <a:spcPts val="0"/>
              </a:spcAft>
              <a:buClr>
                <a:schemeClr val="dk1"/>
              </a:buClr>
              <a:buSzPts val="2000"/>
              <a:buFont typeface="Arial"/>
              <a:buChar char="•"/>
              <a:defRPr sz="20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8" name="Google Shape;8;p1"/>
          <p:cNvSpPr txBox="1">
            <a:spLocks noGrp="1"/>
          </p:cNvSpPr>
          <p:nvPr>
            <p:ph type="dt" idx="10"/>
          </p:nvPr>
        </p:nvSpPr>
        <p:spPr>
          <a:xfrm>
            <a:off x="457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9" name="Google Shape;9;p1"/>
          <p:cNvSpPr txBox="1">
            <a:spLocks noGrp="1"/>
          </p:cNvSpPr>
          <p:nvPr>
            <p:ph type="ftr" idx="11"/>
          </p:nvPr>
        </p:nvSpPr>
        <p:spPr>
          <a:xfrm>
            <a:off x="3124200" y="6356350"/>
            <a:ext cx="2895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R="0" lvl="0" algn="ctr" rtl="0">
              <a:spcBef>
                <a:spcPts val="0"/>
              </a:spcBef>
              <a:spcAft>
                <a:spcPts val="0"/>
              </a:spcAft>
              <a:buSzPts val="1400"/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R="0" lvl="1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R="0" lvl="2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R="0" lvl="3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R="0" lvl="4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R="0" lvl="5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R="0" lvl="6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R="0" lvl="7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R="0" lvl="8" algn="l" rtl="0">
              <a:spcBef>
                <a:spcPts val="0"/>
              </a:spcBef>
              <a:spcAft>
                <a:spcPts val="0"/>
              </a:spcAft>
              <a:buSzPts val="1400"/>
              <a:buNone/>
              <a:def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endParaRPr/>
          </a:p>
        </p:txBody>
      </p:sp>
      <p:sp>
        <p:nvSpPr>
          <p:cNvPr id="10" name="Google Shape;10;p1"/>
          <p:cNvSpPr txBox="1">
            <a:spLocks noGrp="1"/>
          </p:cNvSpPr>
          <p:nvPr>
            <p:ph type="sldNum" idx="12"/>
          </p:nvPr>
        </p:nvSpPr>
        <p:spPr>
          <a:xfrm>
            <a:off x="6553200" y="6356350"/>
            <a:ext cx="2133600" cy="36512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91425" tIns="45700" rIns="91425" bIns="45700" anchor="ctr" anchorCtr="0">
            <a:noAutofit/>
          </a:bodyPr>
          <a:lstStyle>
            <a:lvl1pPr marL="0" marR="0" lvl="0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1pPr>
            <a:lvl2pPr marL="0" marR="0" lvl="1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2pPr>
            <a:lvl3pPr marL="0" marR="0" lvl="2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3pPr>
            <a:lvl4pPr marL="0" marR="0" lvl="3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4pPr>
            <a:lvl5pPr marL="0" marR="0" lvl="4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5pPr>
            <a:lvl6pPr marL="0" marR="0" lvl="5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6pPr>
            <a:lvl7pPr marL="0" marR="0" lvl="6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7pPr>
            <a:lvl8pPr marL="0" marR="0" lvl="7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8pPr>
            <a:lvl9pPr marL="0" marR="0" lvl="8" indent="0" algn="r" rtl="0">
              <a:spcBef>
                <a:spcPts val="0"/>
              </a:spcBef>
              <a:buNone/>
              <a:defRPr sz="1200" b="0" i="0" u="none" strike="noStrike" cap="none">
                <a:solidFill>
                  <a:srgbClr val="888888"/>
                </a:solidFill>
                <a:latin typeface="Calibri"/>
                <a:ea typeface="Calibri"/>
                <a:cs typeface="Calibri"/>
                <a:sym typeface="Calibri"/>
              </a:defRPr>
            </a:lvl9pPr>
          </a:lstStyle>
          <a:p>
            <a:pPr marL="0" lvl="0" indent="0" algn="r" rtl="0">
              <a:spcBef>
                <a:spcPts val="0"/>
              </a:spcBef>
              <a:spcAft>
                <a:spcPts val="0"/>
              </a:spcAft>
              <a:buNone/>
            </a:pPr>
            <a:fld id="{00000000-1234-1234-1234-123412341234}" type="slidenum">
              <a:rPr lang="en-US"/>
              <a:t>‹nº›</a:t>
            </a:fld>
            <a:endParaRPr/>
          </a:p>
        </p:txBody>
      </p:sp>
    </p:spTree>
  </p:cSld>
  <p:clrMap bg1="lt1" tx1="dk1" bg2="dk2" tx2="lt2" accent1="accent1" accent2="accent2" accent3="accent3" accent4="accent4" accent5="accent5" accent6="accent6" hlink="hlink" folHlink="folHlink"/>
  <p:sldLayoutIdLst>
    <p:sldLayoutId id="2147483648" r:id="rId1"/>
    <p:sldLayoutId id="2147483649" r:id="rId2"/>
    <p:sldLayoutId id="2147483650" r:id="rId3"/>
    <p:sldLayoutId id="2147483651" r:id="rId4"/>
    <p:sldLayoutId id="2147483652" r:id="rId5"/>
    <p:sldLayoutId id="2147483653" r:id="rId6"/>
    <p:sldLayoutId id="2147483654" r:id="rId7"/>
    <p:sldLayoutId id="2147483655" r:id="rId8"/>
    <p:sldLayoutId id="2147483656" r:id="rId9"/>
    <p:sldLayoutId id="2147483657" r:id="rId10"/>
    <p:sldLayoutId id="2147483658" r:id="rId11"/>
  </p:sldLayoutIdLst>
  <p:hf sldNum="0" hdr="0" ftr="0" dt="0"/>
  <p:txStyles>
    <p:title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titleStyle>
    <p:body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bodyStyle>
    <p:otherStyle>
      <a:defPPr marR="0" lvl="0" algn="l" rtl="0">
        <a:lnSpc>
          <a:spcPct val="100000"/>
        </a:lnSpc>
        <a:spcBef>
          <a:spcPts val="0"/>
        </a:spcBef>
        <a:spcAft>
          <a:spcPts val="0"/>
        </a:spcAft>
      </a:defPPr>
      <a:lvl1pPr marR="0" lvl="0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1pPr>
      <a:lvl2pPr marR="0" lvl="1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2pPr>
      <a:lvl3pPr marR="0" lvl="2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3pPr>
      <a:lvl4pPr marR="0" lvl="3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4pPr>
      <a:lvl5pPr marR="0" lvl="4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5pPr>
      <a:lvl6pPr marR="0" lvl="5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6pPr>
      <a:lvl7pPr marR="0" lvl="6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7pPr>
      <a:lvl8pPr marR="0" lvl="7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8pPr>
      <a:lvl9pPr marR="0" lvl="8" algn="l" rtl="0">
        <a:lnSpc>
          <a:spcPct val="100000"/>
        </a:lnSpc>
        <a:spcBef>
          <a:spcPts val="0"/>
        </a:spcBef>
        <a:spcAft>
          <a:spcPts val="0"/>
        </a:spcAft>
        <a:buClr>
          <a:srgbClr val="000000"/>
        </a:buClr>
        <a:buFont typeface="Arial"/>
        <a:defRPr sz="1400" b="0" i="0" u="none" strike="noStrike" cap="none">
          <a:solidFill>
            <a:srgbClr val="000000"/>
          </a:solidFill>
          <a:latin typeface="Arial"/>
          <a:ea typeface="Arial"/>
          <a:cs typeface="Arial"/>
          <a:sym typeface="Arial"/>
        </a:defRPr>
      </a:lvl9pPr>
    </p:otherStyle>
  </p:txStyles>
</p:sldMaster>
</file>

<file path=ppt/slides/_rels/slide1.xml.rels><?xml version="1.0" encoding="UTF-8" standalone="yes"?>
<Relationships xmlns="http://schemas.openxmlformats.org/package/2006/relationships"><Relationship Id="rId3" Type="http://schemas.openxmlformats.org/officeDocument/2006/relationships/image" Target="../media/image1.png"/><Relationship Id="rId2" Type="http://schemas.openxmlformats.org/officeDocument/2006/relationships/notesSlide" Target="../notesSlides/notesSlide1.xml"/><Relationship Id="rId1" Type="http://schemas.openxmlformats.org/officeDocument/2006/relationships/slideLayout" Target="../slideLayouts/slideLayout1.xml"/></Relationships>
</file>

<file path=ppt/slides/_rels/slide2.xml.rels><?xml version="1.0" encoding="UTF-8" standalone="yes"?>
<Relationships xmlns="http://schemas.openxmlformats.org/package/2006/relationships"><Relationship Id="rId2" Type="http://schemas.openxmlformats.org/officeDocument/2006/relationships/image" Target="../media/image2.jpeg"/><Relationship Id="rId1" Type="http://schemas.openxmlformats.org/officeDocument/2006/relationships/slideLayout" Target="../slideLayouts/slideLayout2.xml"/></Relationships>
</file>

<file path=ppt/slides/_rels/slide3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2.xml"/><Relationship Id="rId1" Type="http://schemas.openxmlformats.org/officeDocument/2006/relationships/slideLayout" Target="../slideLayouts/slideLayout1.xml"/></Relationships>
</file>

<file path=ppt/slides/_rels/slide4.xml.rels><?xml version="1.0" encoding="UTF-8" standalone="yes"?>
<Relationships xmlns="http://schemas.openxmlformats.org/package/2006/relationships"><Relationship Id="rId3" Type="http://schemas.openxmlformats.org/officeDocument/2006/relationships/image" Target="../media/image3.png"/><Relationship Id="rId2" Type="http://schemas.openxmlformats.org/officeDocument/2006/relationships/notesSlide" Target="../notesSlides/notesSlide3.xml"/><Relationship Id="rId1" Type="http://schemas.openxmlformats.org/officeDocument/2006/relationships/slideLayout" Target="../slideLayouts/slideLayout1.xml"/></Relationships>
</file>

<file path=ppt/slides/slide1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83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84" name="Google Shape;84;p13"/>
          <p:cNvPicPr preferRelativeResize="0"/>
          <p:nvPr/>
        </p:nvPicPr>
        <p:blipFill rotWithShape="1">
          <a:blip r:embed="rId3">
            <a:alphaModFix/>
          </a:blip>
          <a:srcRect t="7812" b="7811"/>
          <a:stretch/>
        </p:blipFill>
        <p:spPr>
          <a:xfrm>
            <a:off x="0" y="0"/>
            <a:ext cx="18288001" cy="10286999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85" name="Google Shape;85;p13"/>
          <p:cNvGrpSpPr/>
          <p:nvPr/>
        </p:nvGrpSpPr>
        <p:grpSpPr>
          <a:xfrm>
            <a:off x="14866004" y="6140576"/>
            <a:ext cx="10980410" cy="11029628"/>
            <a:chOff x="1813" y="0"/>
            <a:chExt cx="809173" cy="812800"/>
          </a:xfrm>
        </p:grpSpPr>
        <p:sp>
          <p:nvSpPr>
            <p:cNvPr id="86" name="Google Shape;86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87" name="Google Shape;87;p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88" name="Google Shape;88;p13"/>
          <p:cNvGrpSpPr/>
          <p:nvPr/>
        </p:nvGrpSpPr>
        <p:grpSpPr>
          <a:xfrm>
            <a:off x="4959196" y="1937088"/>
            <a:ext cx="8353124" cy="6924973"/>
            <a:chOff x="0" y="-9523"/>
            <a:chExt cx="11137500" cy="9233296"/>
          </a:xfrm>
        </p:grpSpPr>
        <p:sp>
          <p:nvSpPr>
            <p:cNvPr id="89" name="Google Shape;89;p13"/>
            <p:cNvSpPr txBox="1"/>
            <p:nvPr/>
          </p:nvSpPr>
          <p:spPr>
            <a:xfrm>
              <a:off x="0" y="-9523"/>
              <a:ext cx="11137500" cy="9233296"/>
            </a:xfrm>
            <a:prstGeom prst="rect">
              <a:avLst/>
            </a:prstGeom>
            <a:noFill/>
            <a:ln>
              <a:noFill/>
            </a:ln>
            <a:effectLst>
              <a:outerShdw blurRad="828675" dist="95250" dir="1020000" algn="bl" rotWithShape="0">
                <a:srgbClr val="6CE5E8">
                  <a:alpha val="95000"/>
                </a:srgbClr>
              </a:outerShdw>
            </a:effectLst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0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r>
                <a:rPr lang="en-US" sz="12500" b="0" i="0" u="none" strike="noStrike" cap="none" dirty="0">
                  <a:solidFill>
                    <a:schemeClr val="lt1"/>
                  </a:solidFill>
                  <a:latin typeface="Teko Medium"/>
                  <a:ea typeface="Teko Medium"/>
                  <a:cs typeface="Teko Medium"/>
                  <a:sym typeface="Teko Medium"/>
                </a:rPr>
                <a:t>Instalação e configuração de notebook  </a:t>
              </a:r>
              <a:endParaRPr dirty="0"/>
            </a:p>
          </p:txBody>
        </p:sp>
        <p:sp>
          <p:nvSpPr>
            <p:cNvPr id="90" name="Google Shape;90;p13"/>
            <p:cNvSpPr txBox="1"/>
            <p:nvPr/>
          </p:nvSpPr>
          <p:spPr>
            <a:xfrm>
              <a:off x="0" y="2133795"/>
              <a:ext cx="11137500" cy="344709"/>
            </a:xfrm>
            <a:prstGeom prst="rect">
              <a:avLst/>
            </a:prstGeom>
            <a:noFill/>
            <a:ln>
              <a:noFill/>
            </a:ln>
            <a:effectLst>
              <a:outerShdw blurRad="828675" dist="19050" dir="1200000" algn="bl" rotWithShape="0">
                <a:srgbClr val="6CE5E8">
                  <a:alpha val="95000"/>
                </a:srgbClr>
              </a:outerShdw>
            </a:effectLst>
          </p:spPr>
          <p:txBody>
            <a:bodyPr spcFirstLastPara="1" wrap="square" lIns="0" tIns="0" rIns="0" bIns="0" anchor="t" anchorCtr="0">
              <a:spAutoFit/>
            </a:bodyPr>
            <a:lstStyle/>
            <a:p>
              <a:pPr marL="0" marR="0" lvl="0" indent="0" algn="ctr" rtl="0">
                <a:lnSpc>
                  <a:spcPct val="120004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dirty="0"/>
            </a:p>
          </p:txBody>
        </p:sp>
      </p:grpSp>
      <p:grpSp>
        <p:nvGrpSpPr>
          <p:cNvPr id="91" name="Google Shape;91;p13"/>
          <p:cNvGrpSpPr/>
          <p:nvPr/>
        </p:nvGrpSpPr>
        <p:grpSpPr>
          <a:xfrm>
            <a:off x="-1173901" y="-1098156"/>
            <a:ext cx="3452997" cy="3468475"/>
            <a:chOff x="1813" y="0"/>
            <a:chExt cx="809173" cy="812800"/>
          </a:xfrm>
        </p:grpSpPr>
        <p:sp>
          <p:nvSpPr>
            <p:cNvPr id="92" name="Google Shape;92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3" name="Google Shape;93;p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cxnSp>
        <p:nvCxnSpPr>
          <p:cNvPr id="94" name="Google Shape;94;p13"/>
          <p:cNvCxnSpPr/>
          <p:nvPr/>
        </p:nvCxnSpPr>
        <p:spPr>
          <a:xfrm>
            <a:off x="-2693521" y="4895777"/>
            <a:ext cx="6492240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cxnSp>
        <p:nvCxnSpPr>
          <p:cNvPr id="95" name="Google Shape;95;p13"/>
          <p:cNvCxnSpPr/>
          <p:nvPr/>
        </p:nvCxnSpPr>
        <p:spPr>
          <a:xfrm>
            <a:off x="14535836" y="4924352"/>
            <a:ext cx="6492240" cy="0"/>
          </a:xfrm>
          <a:prstGeom prst="straightConnector1">
            <a:avLst/>
          </a:prstGeom>
          <a:noFill/>
          <a:ln w="57150" cap="flat" cmpd="sng">
            <a:solidFill>
              <a:srgbClr val="41B8D5"/>
            </a:solidFill>
            <a:prstDash val="solid"/>
            <a:round/>
            <a:headEnd type="none" w="sm" len="sm"/>
            <a:tailEnd type="none" w="sm" len="sm"/>
          </a:ln>
        </p:spPr>
      </p:cxnSp>
      <p:grpSp>
        <p:nvGrpSpPr>
          <p:cNvPr id="96" name="Google Shape;96;p13"/>
          <p:cNvGrpSpPr/>
          <p:nvPr/>
        </p:nvGrpSpPr>
        <p:grpSpPr>
          <a:xfrm>
            <a:off x="8244455" y="8312294"/>
            <a:ext cx="395370" cy="397142"/>
            <a:chOff x="1813" y="0"/>
            <a:chExt cx="809173" cy="812800"/>
          </a:xfrm>
        </p:grpSpPr>
        <p:sp>
          <p:nvSpPr>
            <p:cNvPr id="97" name="Google Shape;97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41B8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98" name="Google Shape;98;p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0" name="Google Shape;100;p13"/>
          <p:cNvGrpSpPr/>
          <p:nvPr/>
        </p:nvGrpSpPr>
        <p:grpSpPr>
          <a:xfrm>
            <a:off x="8946315" y="8312294"/>
            <a:ext cx="395370" cy="397142"/>
            <a:chOff x="1813" y="0"/>
            <a:chExt cx="809173" cy="812800"/>
          </a:xfrm>
        </p:grpSpPr>
        <p:sp>
          <p:nvSpPr>
            <p:cNvPr id="101" name="Google Shape;101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41B8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2" name="Google Shape;102;p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03" name="Google Shape;103;p13"/>
          <p:cNvGrpSpPr/>
          <p:nvPr/>
        </p:nvGrpSpPr>
        <p:grpSpPr>
          <a:xfrm>
            <a:off x="9648175" y="8312294"/>
            <a:ext cx="395370" cy="397142"/>
            <a:chOff x="1813" y="0"/>
            <a:chExt cx="809173" cy="812800"/>
          </a:xfrm>
        </p:grpSpPr>
        <p:sp>
          <p:nvSpPr>
            <p:cNvPr id="104" name="Google Shape;104;p13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000000">
                <a:alpha val="0"/>
              </a:srgbClr>
            </a:solidFill>
            <a:ln w="38100" cap="flat" cmpd="sng">
              <a:solidFill>
                <a:srgbClr val="41B8D5"/>
              </a:solidFill>
              <a:prstDash val="solid"/>
              <a:round/>
              <a:headEnd type="none" w="sm" len="sm"/>
              <a:tailEnd type="none" w="sm" len="sm"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05" name="Google Shape;105;p13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88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88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2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7" name="Imagem 6">
            <a:extLst>
              <a:ext uri="{FF2B5EF4-FFF2-40B4-BE49-F238E27FC236}">
                <a16:creationId xmlns:a16="http://schemas.microsoft.com/office/drawing/2014/main" id="{26919D06-0174-41FA-B0FA-CC1DB8E048E5}"/>
              </a:ext>
            </a:extLst>
          </p:cNvPr>
          <p:cNvPicPr>
            <a:picLocks noChangeAspect="1"/>
          </p:cNvPicPr>
          <p:nvPr/>
        </p:nvPicPr>
        <p:blipFill>
          <a:blip r:embed="rId2"/>
          <a:stretch>
            <a:fillRect/>
          </a:stretch>
        </p:blipFill>
        <p:spPr>
          <a:xfrm>
            <a:off x="1097280" y="553539"/>
            <a:ext cx="16211006" cy="9179922"/>
          </a:xfrm>
          <a:prstGeom prst="rect">
            <a:avLst/>
          </a:prstGeom>
        </p:spPr>
      </p:pic>
      <p:sp>
        <p:nvSpPr>
          <p:cNvPr id="3" name="CaixaDeTexto 2">
            <a:extLst>
              <a:ext uri="{FF2B5EF4-FFF2-40B4-BE49-F238E27FC236}">
                <a16:creationId xmlns:a16="http://schemas.microsoft.com/office/drawing/2014/main" id="{05B66CA8-E30E-4BEE-A614-B10AD2991C2A}"/>
              </a:ext>
            </a:extLst>
          </p:cNvPr>
          <p:cNvSpPr txBox="1"/>
          <p:nvPr/>
        </p:nvSpPr>
        <p:spPr>
          <a:xfrm>
            <a:off x="1097280" y="6858000"/>
            <a:ext cx="554960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pt-BR" b="1" dirty="0">
                <a:solidFill>
                  <a:schemeClr val="bg1"/>
                </a:solidFill>
              </a:rPr>
              <a:t>SSD</a:t>
            </a:r>
          </a:p>
        </p:txBody>
      </p:sp>
      <p:sp>
        <p:nvSpPr>
          <p:cNvPr id="4" name="CaixaDeTexto 3">
            <a:extLst>
              <a:ext uri="{FF2B5EF4-FFF2-40B4-BE49-F238E27FC236}">
                <a16:creationId xmlns:a16="http://schemas.microsoft.com/office/drawing/2014/main" id="{6E2FAB5F-88A6-40CF-B33A-C08F51F46580}"/>
              </a:ext>
            </a:extLst>
          </p:cNvPr>
          <p:cNvSpPr txBox="1"/>
          <p:nvPr/>
        </p:nvSpPr>
        <p:spPr>
          <a:xfrm>
            <a:off x="3722914" y="5143501"/>
            <a:ext cx="1005840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Ventoinha</a:t>
            </a:r>
          </a:p>
        </p:txBody>
      </p:sp>
      <p:sp>
        <p:nvSpPr>
          <p:cNvPr id="5" name="CaixaDeTexto 4">
            <a:extLst>
              <a:ext uri="{FF2B5EF4-FFF2-40B4-BE49-F238E27FC236}">
                <a16:creationId xmlns:a16="http://schemas.microsoft.com/office/drawing/2014/main" id="{0043E585-523B-4A39-8945-67F3EE9C8864}"/>
              </a:ext>
            </a:extLst>
          </p:cNvPr>
          <p:cNvSpPr txBox="1"/>
          <p:nvPr/>
        </p:nvSpPr>
        <p:spPr>
          <a:xfrm>
            <a:off x="10933612" y="4284617"/>
            <a:ext cx="1711234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Processador</a:t>
            </a:r>
          </a:p>
        </p:txBody>
      </p:sp>
      <p:sp>
        <p:nvSpPr>
          <p:cNvPr id="6" name="CaixaDeTexto 5">
            <a:extLst>
              <a:ext uri="{FF2B5EF4-FFF2-40B4-BE49-F238E27FC236}">
                <a16:creationId xmlns:a16="http://schemas.microsoft.com/office/drawing/2014/main" id="{FAF4C5AA-1944-4169-9512-5F6FF5B25A66}"/>
              </a:ext>
            </a:extLst>
          </p:cNvPr>
          <p:cNvSpPr txBox="1"/>
          <p:nvPr/>
        </p:nvSpPr>
        <p:spPr>
          <a:xfrm>
            <a:off x="3278778" y="7165777"/>
            <a:ext cx="1345474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 Flat Cable</a:t>
            </a:r>
            <a:r>
              <a:rPr lang="pt-BR" dirty="0"/>
              <a:t> </a:t>
            </a:r>
          </a:p>
        </p:txBody>
      </p:sp>
      <p:sp>
        <p:nvSpPr>
          <p:cNvPr id="8" name="CaixaDeTexto 7">
            <a:extLst>
              <a:ext uri="{FF2B5EF4-FFF2-40B4-BE49-F238E27FC236}">
                <a16:creationId xmlns:a16="http://schemas.microsoft.com/office/drawing/2014/main" id="{9489654E-77FA-4506-8C05-B6636153A096}"/>
              </a:ext>
            </a:extLst>
          </p:cNvPr>
          <p:cNvSpPr txBox="1"/>
          <p:nvPr/>
        </p:nvSpPr>
        <p:spPr>
          <a:xfrm>
            <a:off x="3853543" y="8080287"/>
            <a:ext cx="770709" cy="52322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squar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Flat Cable </a:t>
            </a:r>
          </a:p>
        </p:txBody>
      </p:sp>
      <p:sp>
        <p:nvSpPr>
          <p:cNvPr id="9" name="CaixaDeTexto 8">
            <a:extLst>
              <a:ext uri="{FF2B5EF4-FFF2-40B4-BE49-F238E27FC236}">
                <a16:creationId xmlns:a16="http://schemas.microsoft.com/office/drawing/2014/main" id="{BCAF3352-6E5A-4CA0-91AD-A85D7D5E2AD2}"/>
              </a:ext>
            </a:extLst>
          </p:cNvPr>
          <p:cNvSpPr txBox="1"/>
          <p:nvPr/>
        </p:nvSpPr>
        <p:spPr>
          <a:xfrm>
            <a:off x="6453680" y="6904167"/>
            <a:ext cx="1338828" cy="523220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Ponte sul </a:t>
            </a:r>
          </a:p>
          <a:p>
            <a:r>
              <a:rPr lang="pt-BR" dirty="0">
                <a:solidFill>
                  <a:schemeClr val="bg1"/>
                </a:solidFill>
              </a:rPr>
              <a:t>e Ponte Norte </a:t>
            </a:r>
          </a:p>
        </p:txBody>
      </p:sp>
      <p:sp>
        <p:nvSpPr>
          <p:cNvPr id="13" name="CaixaDeTexto 12">
            <a:extLst>
              <a:ext uri="{FF2B5EF4-FFF2-40B4-BE49-F238E27FC236}">
                <a16:creationId xmlns:a16="http://schemas.microsoft.com/office/drawing/2014/main" id="{8A4EAE26-B1A9-4817-A6BB-1774EB3ED56B}"/>
              </a:ext>
            </a:extLst>
          </p:cNvPr>
          <p:cNvSpPr txBox="1"/>
          <p:nvPr/>
        </p:nvSpPr>
        <p:spPr>
          <a:xfrm>
            <a:off x="15264876" y="5642754"/>
            <a:ext cx="1321196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Entradas USB</a:t>
            </a:r>
          </a:p>
        </p:txBody>
      </p:sp>
      <p:sp>
        <p:nvSpPr>
          <p:cNvPr id="15" name="CaixaDeTexto 14">
            <a:extLst>
              <a:ext uri="{FF2B5EF4-FFF2-40B4-BE49-F238E27FC236}">
                <a16:creationId xmlns:a16="http://schemas.microsoft.com/office/drawing/2014/main" id="{3B9263A5-F8DD-4645-8DE7-FC9171685D7D}"/>
              </a:ext>
            </a:extLst>
          </p:cNvPr>
          <p:cNvSpPr txBox="1"/>
          <p:nvPr/>
        </p:nvSpPr>
        <p:spPr>
          <a:xfrm>
            <a:off x="12383589" y="7011888"/>
            <a:ext cx="1378904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Memória RAM </a:t>
            </a:r>
          </a:p>
        </p:txBody>
      </p:sp>
      <p:sp>
        <p:nvSpPr>
          <p:cNvPr id="16" name="CaixaDeTexto 15">
            <a:extLst>
              <a:ext uri="{FF2B5EF4-FFF2-40B4-BE49-F238E27FC236}">
                <a16:creationId xmlns:a16="http://schemas.microsoft.com/office/drawing/2014/main" id="{0CF7FD2E-FDF2-4C8E-AE5A-544FD93B84BF}"/>
              </a:ext>
            </a:extLst>
          </p:cNvPr>
          <p:cNvSpPr txBox="1"/>
          <p:nvPr/>
        </p:nvSpPr>
        <p:spPr>
          <a:xfrm>
            <a:off x="4323806" y="3566160"/>
            <a:ext cx="1766830" cy="307777"/>
          </a:xfrm>
          <a:prstGeom prst="rect">
            <a:avLst/>
          </a:prstGeom>
          <a:solidFill>
            <a:schemeClr val="bg1">
              <a:lumMod val="65000"/>
            </a:schemeClr>
          </a:solidFill>
        </p:spPr>
        <p:txBody>
          <a:bodyPr wrap="none" rtlCol="0">
            <a:spAutoFit/>
          </a:bodyPr>
          <a:lstStyle/>
          <a:p>
            <a:r>
              <a:rPr lang="pt-BR" dirty="0">
                <a:solidFill>
                  <a:schemeClr val="bg1"/>
                </a:solidFill>
              </a:rPr>
              <a:t>Dissipador de calor </a:t>
            </a:r>
          </a:p>
        </p:txBody>
      </p:sp>
    </p:spTree>
    <p:extLst>
      <p:ext uri="{BB962C8B-B14F-4D97-AF65-F5344CB8AC3E}">
        <p14:creationId xmlns:p14="http://schemas.microsoft.com/office/powerpoint/2010/main" val="1170744477"/>
      </p:ext>
    </p:extLst>
  </p:cSld>
  <p:clrMapOvr>
    <a:masterClrMapping/>
  </p:clrMapOvr>
</p:sld>
</file>

<file path=ppt/slides/slide3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109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110" name="Google Shape;110;p14"/>
          <p:cNvPicPr preferRelativeResize="0"/>
          <p:nvPr/>
        </p:nvPicPr>
        <p:blipFill rotWithShape="1">
          <a:blip r:embed="rId3">
            <a:alphaModFix/>
          </a:blip>
          <a:srcRect t="7812" b="7811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pSp>
        <p:nvGrpSpPr>
          <p:cNvPr id="111" name="Google Shape;111;p14"/>
          <p:cNvGrpSpPr/>
          <p:nvPr/>
        </p:nvGrpSpPr>
        <p:grpSpPr>
          <a:xfrm>
            <a:off x="12216745" y="3759200"/>
            <a:ext cx="6667973" cy="6697861"/>
            <a:chOff x="1813" y="0"/>
            <a:chExt cx="809173" cy="812800"/>
          </a:xfrm>
        </p:grpSpPr>
        <p:sp>
          <p:nvSpPr>
            <p:cNvPr id="112" name="Google Shape;112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3" name="Google Shape;113;p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4" name="Google Shape;114;p14"/>
          <p:cNvGrpSpPr/>
          <p:nvPr/>
        </p:nvGrpSpPr>
        <p:grpSpPr>
          <a:xfrm>
            <a:off x="5886688" y="3750370"/>
            <a:ext cx="6667973" cy="6697861"/>
            <a:chOff x="1813" y="0"/>
            <a:chExt cx="809173" cy="812800"/>
          </a:xfrm>
        </p:grpSpPr>
        <p:sp>
          <p:nvSpPr>
            <p:cNvPr id="115" name="Google Shape;115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6" name="Google Shape;116;p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17" name="Google Shape;117;p14"/>
          <p:cNvGrpSpPr/>
          <p:nvPr/>
        </p:nvGrpSpPr>
        <p:grpSpPr>
          <a:xfrm>
            <a:off x="12280371" y="3759200"/>
            <a:ext cx="6667973" cy="6527800"/>
            <a:chOff x="1813" y="0"/>
            <a:chExt cx="809173" cy="812800"/>
          </a:xfrm>
        </p:grpSpPr>
        <p:sp>
          <p:nvSpPr>
            <p:cNvPr id="118" name="Google Shape;118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0B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19" name="Google Shape;119;p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 dirty="0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0" name="Google Shape;120;p14"/>
          <p:cNvGrpSpPr/>
          <p:nvPr/>
        </p:nvGrpSpPr>
        <p:grpSpPr>
          <a:xfrm>
            <a:off x="-443369" y="3741539"/>
            <a:ext cx="6667973" cy="6697861"/>
            <a:chOff x="1813" y="0"/>
            <a:chExt cx="809173" cy="812800"/>
          </a:xfrm>
        </p:grpSpPr>
        <p:sp>
          <p:nvSpPr>
            <p:cNvPr id="121" name="Google Shape;121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1B89DA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2" name="Google Shape;122;p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3" name="Google Shape;123;p14"/>
          <p:cNvGrpSpPr/>
          <p:nvPr/>
        </p:nvGrpSpPr>
        <p:grpSpPr>
          <a:xfrm>
            <a:off x="5798825" y="3616655"/>
            <a:ext cx="6667973" cy="6697861"/>
            <a:chOff x="1813" y="0"/>
            <a:chExt cx="809173" cy="812800"/>
          </a:xfrm>
        </p:grpSpPr>
        <p:sp>
          <p:nvSpPr>
            <p:cNvPr id="124" name="Google Shape;124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0B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5" name="Google Shape;125;p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grpSp>
        <p:nvGrpSpPr>
          <p:cNvPr id="126" name="Google Shape;126;p14"/>
          <p:cNvGrpSpPr/>
          <p:nvPr/>
        </p:nvGrpSpPr>
        <p:grpSpPr>
          <a:xfrm>
            <a:off x="-641760" y="3815019"/>
            <a:ext cx="6667973" cy="6697861"/>
            <a:chOff x="1813" y="0"/>
            <a:chExt cx="809173" cy="812800"/>
          </a:xfrm>
        </p:grpSpPr>
        <p:sp>
          <p:nvSpPr>
            <p:cNvPr id="127" name="Google Shape;127;p14"/>
            <p:cNvSpPr/>
            <p:nvPr/>
          </p:nvSpPr>
          <p:spPr>
            <a:xfrm>
              <a:off x="1813" y="0"/>
              <a:ext cx="809173" cy="812800"/>
            </a:xfrm>
            <a:custGeom>
              <a:avLst/>
              <a:gdLst/>
              <a:ahLst/>
              <a:cxnLst/>
              <a:rect l="l" t="t" r="r" b="b"/>
              <a:pathLst>
                <a:path w="809173" h="812800" extrusionOk="0">
                  <a:moveTo>
                    <a:pt x="404587" y="0"/>
                  </a:moveTo>
                  <a:cubicBezTo>
                    <a:pt x="628326" y="1001"/>
                    <a:pt x="809174" y="182659"/>
                    <a:pt x="809174" y="406400"/>
                  </a:cubicBezTo>
                  <a:cubicBezTo>
                    <a:pt x="809174" y="630141"/>
                    <a:pt x="628326" y="811799"/>
                    <a:pt x="404587" y="812800"/>
                  </a:cubicBezTo>
                  <a:cubicBezTo>
                    <a:pt x="180848" y="811799"/>
                    <a:pt x="0" y="630141"/>
                    <a:pt x="0" y="406400"/>
                  </a:cubicBezTo>
                  <a:cubicBezTo>
                    <a:pt x="0" y="182659"/>
                    <a:pt x="180848" y="1001"/>
                    <a:pt x="404587" y="0"/>
                  </a:cubicBezTo>
                  <a:close/>
                </a:path>
              </a:pathLst>
            </a:custGeom>
            <a:solidFill>
              <a:srgbClr val="60B3DD"/>
            </a:solidFill>
            <a:ln>
              <a:noFill/>
            </a:ln>
          </p:spPr>
          <p:txBody>
            <a:bodyPr spcFirstLastPara="1" wrap="square" lIns="91425" tIns="91425" rIns="91425" bIns="91425" anchor="ctr" anchorCtr="0">
              <a:noAutofit/>
            </a:bodyPr>
            <a:lstStyle/>
            <a:p>
              <a:pPr marL="0" lvl="0" indent="0" algn="l" rtl="0">
                <a:spcBef>
                  <a:spcPts val="0"/>
                </a:spcBef>
                <a:spcAft>
                  <a:spcPts val="0"/>
                </a:spcAft>
                <a:buNone/>
              </a:pPr>
              <a:endParaRPr/>
            </a:p>
          </p:txBody>
        </p:sp>
        <p:sp>
          <p:nvSpPr>
            <p:cNvPr id="128" name="Google Shape;128;p14"/>
            <p:cNvSpPr txBox="1"/>
            <p:nvPr/>
          </p:nvSpPr>
          <p:spPr>
            <a:xfrm>
              <a:off x="76200" y="38100"/>
              <a:ext cx="660400" cy="698500"/>
            </a:xfrm>
            <a:prstGeom prst="rect">
              <a:avLst/>
            </a:prstGeom>
            <a:noFill/>
            <a:ln>
              <a:noFill/>
            </a:ln>
          </p:spPr>
          <p:txBody>
            <a:bodyPr spcFirstLastPara="1" wrap="square" lIns="50800" tIns="50800" rIns="50800" bIns="50800" anchor="ctr" anchorCtr="0">
              <a:noAutofit/>
            </a:bodyPr>
            <a:lstStyle/>
            <a:p>
              <a:pPr marL="0" marR="0" lvl="0" indent="0" algn="ctr" rtl="0">
                <a:lnSpc>
                  <a:spcPct val="186611"/>
                </a:lnSpc>
                <a:spcBef>
                  <a:spcPts val="0"/>
                </a:spcBef>
                <a:spcAft>
                  <a:spcPts val="0"/>
                </a:spcAft>
                <a:buNone/>
              </a:pPr>
              <a:endParaRPr sz="1800" b="0" i="0" u="none" strike="noStrike" cap="none">
                <a:solidFill>
                  <a:schemeClr val="dk1"/>
                </a:solidFill>
                <a:latin typeface="Calibri"/>
                <a:ea typeface="Calibri"/>
                <a:cs typeface="Calibri"/>
                <a:sym typeface="Calibri"/>
              </a:endParaRPr>
            </a:p>
          </p:txBody>
        </p:sp>
      </p:grpSp>
      <p:sp>
        <p:nvSpPr>
          <p:cNvPr id="129" name="Google Shape;129;p14"/>
          <p:cNvSpPr txBox="1"/>
          <p:nvPr/>
        </p:nvSpPr>
        <p:spPr>
          <a:xfrm>
            <a:off x="636575" y="799514"/>
            <a:ext cx="16932000" cy="2215991"/>
          </a:xfrm>
          <a:prstGeom prst="rect">
            <a:avLst/>
          </a:prstGeom>
          <a:noFill/>
          <a:ln>
            <a:noFill/>
          </a:ln>
          <a:effectLst>
            <a:outerShdw blurRad="842963" dist="19050" dir="102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12000" dirty="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Passo a passo</a:t>
            </a:r>
            <a:r>
              <a:rPr lang="en-US" sz="12000" b="0" i="0" u="none" strike="noStrike" cap="none" dirty="0">
                <a:solidFill>
                  <a:schemeClr val="lt1"/>
                </a:solidFill>
                <a:latin typeface="Teko Medium"/>
                <a:ea typeface="Teko Medium"/>
                <a:cs typeface="Teko Medium"/>
                <a:sym typeface="Teko Medium"/>
              </a:rPr>
              <a:t> da formatação</a:t>
            </a:r>
            <a:endParaRPr dirty="0"/>
          </a:p>
        </p:txBody>
      </p:sp>
      <p:sp>
        <p:nvSpPr>
          <p:cNvPr id="130" name="Google Shape;130;p14"/>
          <p:cNvSpPr txBox="1"/>
          <p:nvPr/>
        </p:nvSpPr>
        <p:spPr>
          <a:xfrm>
            <a:off x="161237" y="5559425"/>
            <a:ext cx="5252000" cy="2843855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269875" marR="0" lvl="1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</a:pPr>
            <a:endParaRPr lang="en-US" sz="1600" dirty="0">
              <a:latin typeface="Arial" panose="020B0604020202020204" pitchFamily="34" charset="0"/>
              <a:cs typeface="Arial" panose="020B0604020202020204" pitchFamily="34" charset="0"/>
              <a:sym typeface="Montserrat"/>
            </a:endParaRPr>
          </a:p>
          <a:p>
            <a:pPr marL="269875" marR="0" lvl="1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Inserir o seu pendrive “com a iso já instalada nele” no seu computador pela porta USB, inicie o seu computador assim que ele acender a tela, clique algumas vezes nas teclas F2 e Delete ao mesmo tempo, até chegarmos na tela de setup.</a:t>
            </a:r>
          </a:p>
          <a:p>
            <a:pPr marL="269875" marR="0" lvl="1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</a:pPr>
            <a:r>
              <a:rPr lang="en-US" sz="1600" dirty="0">
                <a:latin typeface="Arial" panose="020B0604020202020204" pitchFamily="34" charset="0"/>
                <a:cs typeface="Arial" panose="020B0604020202020204" pitchFamily="34" charset="0"/>
                <a:sym typeface="Montserrat"/>
              </a:rPr>
              <a:t>Feito isso clique na tecla F10 para começar  a instalação</a:t>
            </a:r>
            <a:r>
              <a:rPr lang="en-US" sz="2000" dirty="0">
                <a:latin typeface="+mn-lt"/>
                <a:sym typeface="Montserrat"/>
              </a:rPr>
              <a:t>. </a:t>
            </a:r>
            <a:endParaRPr sz="2000" dirty="0">
              <a:latin typeface="+mn-lt"/>
            </a:endParaRPr>
          </a:p>
        </p:txBody>
      </p:sp>
      <p:sp>
        <p:nvSpPr>
          <p:cNvPr id="131" name="Google Shape;131;p14"/>
          <p:cNvSpPr txBox="1"/>
          <p:nvPr/>
        </p:nvSpPr>
        <p:spPr>
          <a:xfrm>
            <a:off x="829960" y="4656196"/>
            <a:ext cx="3907834" cy="28007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30000"/>
              </a:lnSpc>
              <a:spcBef>
                <a:spcPts val="0"/>
              </a:spcBef>
              <a:spcAft>
                <a:spcPts val="0"/>
              </a:spcAft>
              <a:buNone/>
            </a:pPr>
            <a:endParaRPr dirty="0"/>
          </a:p>
        </p:txBody>
      </p:sp>
      <p:sp>
        <p:nvSpPr>
          <p:cNvPr id="132" name="Google Shape;132;p14"/>
          <p:cNvSpPr txBox="1"/>
          <p:nvPr/>
        </p:nvSpPr>
        <p:spPr>
          <a:xfrm>
            <a:off x="6422986" y="4807677"/>
            <a:ext cx="5413237" cy="3791807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marL="539749" marR="0" lvl="1" indent="-269874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endParaRPr lang="pt-BR" sz="1600" dirty="0"/>
          </a:p>
          <a:p>
            <a:pPr marL="539749" marR="0" lvl="1" indent="-269874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endParaRPr lang="pt-BR" sz="1600" dirty="0"/>
          </a:p>
          <a:p>
            <a:pPr marL="539749" marR="0" lvl="1" indent="-269874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endParaRPr lang="pt-BR" sz="1600" dirty="0"/>
          </a:p>
          <a:p>
            <a:pPr marL="539749" marR="0" lvl="1" indent="-269874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  <a:buFont typeface="Arial"/>
              <a:buChar char="•"/>
            </a:pPr>
            <a:r>
              <a:rPr lang="pt-BR" sz="1600" dirty="0"/>
              <a:t>A partir desse ponto iremos criar duas repartições para dividir </a:t>
            </a:r>
          </a:p>
          <a:p>
            <a:pPr marL="269875" marR="0" lvl="1" algn="ctr" rtl="0">
              <a:lnSpc>
                <a:spcPct val="140016"/>
              </a:lnSpc>
              <a:spcBef>
                <a:spcPts val="0"/>
              </a:spcBef>
              <a:spcAft>
                <a:spcPts val="0"/>
              </a:spcAft>
              <a:buClr>
                <a:srgbClr val="000000"/>
              </a:buClr>
              <a:buSzPts val="2499"/>
            </a:pPr>
            <a:r>
              <a:rPr lang="pt-BR" sz="1600" dirty="0"/>
              <a:t>sua memória, seguindo este modelo - &gt; Com o Tab ira movimentar na sua tela  - &gt; clique na opção “Novo” -&gt; Escolher a quantidade de memória que deseja inserir na primeira repartição -&gt; Clique na opção “avançar” -&gt; e por último em “Formatar”, repita esse processo mais uma vez antes de finalizar.</a:t>
            </a:r>
            <a:endParaRPr sz="1600" dirty="0"/>
          </a:p>
        </p:txBody>
      </p:sp>
      <p:sp>
        <p:nvSpPr>
          <p:cNvPr id="135" name="Google Shape;135;p14"/>
          <p:cNvSpPr txBox="1"/>
          <p:nvPr/>
        </p:nvSpPr>
        <p:spPr>
          <a:xfrm>
            <a:off x="13569680" y="4936273"/>
            <a:ext cx="4258684" cy="2880789"/>
          </a:xfrm>
          <a:prstGeom prst="rect">
            <a:avLst/>
          </a:prstGeom>
          <a:noFill/>
          <a:ln>
            <a:noFill/>
          </a:ln>
        </p:spPr>
        <p:txBody>
          <a:bodyPr spcFirstLastPara="1" wrap="square" lIns="0" tIns="0" rIns="0" bIns="0" anchor="t" anchorCtr="0">
            <a:spAutoFit/>
          </a:bodyPr>
          <a:lstStyle/>
          <a:p>
            <a:pPr lvl="0" algn="ctr">
              <a:lnSpc>
                <a:spcPct val="130000"/>
              </a:lnSpc>
            </a:pPr>
            <a:endParaRPr lang="pt-BR" sz="1800" dirty="0"/>
          </a:p>
          <a:p>
            <a:pPr lvl="0" algn="ctr">
              <a:lnSpc>
                <a:spcPct val="130000"/>
              </a:lnSpc>
            </a:pPr>
            <a:endParaRPr lang="pt-BR" sz="1800" dirty="0"/>
          </a:p>
          <a:p>
            <a:pPr lvl="0" algn="ctr">
              <a:lnSpc>
                <a:spcPct val="130000"/>
              </a:lnSpc>
            </a:pPr>
            <a:r>
              <a:rPr lang="pt-BR" sz="1800" dirty="0"/>
              <a:t>Sendo assim, criado as duas repartição escolhe a melhor para inicializar, clicando nela logo após clique em “avançar” e aguarde a instalação ser completada, após isso apenas configure com suas informações básicas</a:t>
            </a:r>
            <a:endParaRPr sz="1800" dirty="0"/>
          </a:p>
        </p:txBody>
      </p:sp>
      <p:cxnSp>
        <p:nvCxnSpPr>
          <p:cNvPr id="136" name="Google Shape;136;p14"/>
          <p:cNvCxnSpPr/>
          <p:nvPr/>
        </p:nvCxnSpPr>
        <p:spPr>
          <a:xfrm>
            <a:off x="5974558" y="2803595"/>
            <a:ext cx="6492240" cy="0"/>
          </a:xfrm>
          <a:prstGeom prst="straightConnector1">
            <a:avLst/>
          </a:prstGeom>
          <a:noFill/>
          <a:ln w="57150" cap="flat" cmpd="sng">
            <a:solidFill>
              <a:srgbClr val="60B3DD"/>
            </a:solidFill>
            <a:prstDash val="solid"/>
            <a:round/>
            <a:headEnd type="none" w="sm" len="sm"/>
            <a:tailEnd type="none" w="sm" len="sm"/>
          </a:ln>
        </p:spPr>
      </p:cxn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129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129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slides/slide4.xml><?xml version="1.0" encoding="utf-8"?>
<p:sld xmlns:a="http://schemas.openxmlformats.org/drawingml/2006/main" xmlns:r="http://schemas.openxmlformats.org/officeDocument/2006/relationships" xmlns:p="http://schemas.openxmlformats.org/presentationml/2006/main">
  <p:cSld>
    <p:spTree>
      <p:nvGrpSpPr>
        <p:cNvPr id="1" name="Shape 228"/>
        <p:cNvGrpSpPr/>
        <p:nvPr/>
      </p:nvGrpSpPr>
      <p:grpSpPr>
        <a:xfrm>
          <a:off x="0" y="0"/>
          <a:ext cx="0" cy="0"/>
          <a:chOff x="0" y="0"/>
          <a:chExt cx="0" cy="0"/>
        </a:xfrm>
      </p:grpSpPr>
      <p:pic>
        <p:nvPicPr>
          <p:cNvPr id="229" name="Google Shape;229;p21"/>
          <p:cNvPicPr preferRelativeResize="0"/>
          <p:nvPr/>
        </p:nvPicPr>
        <p:blipFill rotWithShape="1">
          <a:blip r:embed="rId3">
            <a:alphaModFix/>
          </a:blip>
          <a:srcRect t="7825" b="7824"/>
          <a:stretch/>
        </p:blipFill>
        <p:spPr>
          <a:xfrm>
            <a:off x="0" y="0"/>
            <a:ext cx="18288000" cy="10287000"/>
          </a:xfrm>
          <a:prstGeom prst="rect">
            <a:avLst/>
          </a:prstGeom>
          <a:noFill/>
          <a:ln>
            <a:noFill/>
          </a:ln>
        </p:spPr>
      </p:pic>
      <p:graphicFrame>
        <p:nvGraphicFramePr>
          <p:cNvPr id="230" name="Google Shape;230;p21"/>
          <p:cNvGraphicFramePr/>
          <p:nvPr>
            <p:extLst>
              <p:ext uri="{D42A27DB-BD31-4B8C-83A1-F6EECF244321}">
                <p14:modId xmlns:p14="http://schemas.microsoft.com/office/powerpoint/2010/main" val="131594756"/>
              </p:ext>
            </p:extLst>
          </p:nvPr>
        </p:nvGraphicFramePr>
        <p:xfrm>
          <a:off x="1008529" y="3255808"/>
          <a:ext cx="16250776" cy="6002500"/>
        </p:xfrm>
        <a:graphic>
          <a:graphicData uri="http://schemas.openxmlformats.org/drawingml/2006/table">
            <a:tbl>
              <a:tblPr>
                <a:noFill/>
                <a:tableStyleId>{AE2EDF44-7F8E-4724-8987-9EACE496F446}</a:tableStyleId>
              </a:tblPr>
              <a:tblGrid>
                <a:gridCol w="5400476">
                  <a:extLst>
                    <a:ext uri="{9D8B030D-6E8A-4147-A177-3AD203B41FA5}">
                      <a16:colId xmlns:a16="http://schemas.microsoft.com/office/drawing/2014/main" val="20000"/>
                    </a:ext>
                  </a:extLst>
                </a:gridCol>
                <a:gridCol w="5425150">
                  <a:extLst>
                    <a:ext uri="{9D8B030D-6E8A-4147-A177-3AD203B41FA5}">
                      <a16:colId xmlns:a16="http://schemas.microsoft.com/office/drawing/2014/main" val="20001"/>
                    </a:ext>
                  </a:extLst>
                </a:gridCol>
                <a:gridCol w="5425150">
                  <a:extLst>
                    <a:ext uri="{9D8B030D-6E8A-4147-A177-3AD203B41FA5}">
                      <a16:colId xmlns:a16="http://schemas.microsoft.com/office/drawing/2014/main" val="20002"/>
                    </a:ext>
                  </a:extLst>
                </a:gridCol>
              </a:tblGrid>
              <a:tr h="3001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Arial" panose="020B0604020202020204" pitchFamily="34" charset="0"/>
                          <a:cs typeface="Arial" panose="020B0604020202020204" pitchFamily="34" charset="0"/>
                          <a:sym typeface="Teko"/>
                        </a:rPr>
                        <a:t>Ssd-bateria: </a:t>
                      </a:r>
                      <a:r>
                        <a:rPr lang="en-US" sz="1600" u="none" strike="noStrike" cap="none" dirty="0">
                          <a:solidFill>
                            <a:srgbClr val="60B3DD"/>
                          </a:solidFill>
                          <a:latin typeface="Arial" panose="020B0604020202020204" pitchFamily="34" charset="0"/>
                          <a:ea typeface="Montserrat"/>
                          <a:cs typeface="Arial" panose="020B0604020202020204" pitchFamily="34" charset="0"/>
                          <a:sym typeface="Montserrat"/>
                        </a:rPr>
                        <a:t>.Responsável por armazenar dados em computadores</a:t>
                      </a:r>
                      <a:r>
                        <a:rPr lang="en-US" sz="1600" u="none" strike="noStrike" cap="none" dirty="0">
                          <a:solidFill>
                            <a:srgbClr val="60B3D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</a:t>
                      </a:r>
                    </a:p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Arial" panose="020B0604020202020204" pitchFamily="34" charset="0"/>
                          <a:ea typeface="Montserrat"/>
                          <a:cs typeface="Arial" panose="020B0604020202020204" pitchFamily="34" charset="0"/>
                          <a:sym typeface="Montserrat"/>
                        </a:rPr>
                        <a:t>Ponte Sul:</a:t>
                      </a:r>
                      <a:r>
                        <a:rPr lang="en-US" sz="1600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Arial" panose="020B0604020202020204" pitchFamily="34" charset="0"/>
                          <a:ea typeface="Montserrat"/>
                          <a:cs typeface="Arial" panose="020B0604020202020204" pitchFamily="34" charset="0"/>
                          <a:sym typeface="Montserrat"/>
                        </a:rPr>
                        <a:t> </a:t>
                      </a:r>
                      <a:r>
                        <a:rPr lang="en-US" sz="1600" u="none" strike="noStrike" cap="none" dirty="0">
                          <a:solidFill>
                            <a:srgbClr val="60B3DD"/>
                          </a:solidFill>
                          <a:latin typeface="Arial" panose="020B0604020202020204" pitchFamily="34" charset="0"/>
                          <a:ea typeface="Montserrat"/>
                          <a:cs typeface="Arial" panose="020B0604020202020204" pitchFamily="34" charset="0"/>
                          <a:sym typeface="Montserrat"/>
                        </a:rPr>
                        <a:t>Reponsável pela comunicação dos diversos periféricos de uma placa, tais como HD e as portas USB.</a:t>
                      </a:r>
                    </a:p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u="none" strike="noStrike" cap="none" dirty="0">
                          <a:solidFill>
                            <a:srgbClr val="60B3DD"/>
                          </a:solidFill>
                          <a:latin typeface="Arial" panose="020B0604020202020204" pitchFamily="34" charset="0"/>
                          <a:ea typeface="Montserrat"/>
                          <a:cs typeface="Arial" panose="020B0604020202020204" pitchFamily="34" charset="0"/>
                          <a:sym typeface="Montserrat"/>
                        </a:rPr>
                        <a:t>.</a:t>
                      </a:r>
                    </a:p>
                  </a:txBody>
                  <a:tcPr marL="190500" marR="190500" marT="190500" marB="190500" anchor="ctr">
                    <a:lnL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2100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. </a:t>
                      </a:r>
                      <a:r>
                        <a:rPr lang="pt-BR" sz="1600" b="1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Ponte Norte</a:t>
                      </a:r>
                      <a:r>
                        <a:rPr lang="pt-BR" sz="1600" u="none" strike="noStrike" cap="none" dirty="0">
                          <a:solidFill>
                            <a:srgbClr val="60B3D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: Controla os componentes, como portas USB e paralelas, slots PCI e ISA e, os discos rígidos, que são classificados como componentes lentos. </a:t>
                      </a:r>
                    </a:p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sz="1600" b="1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Processador</a:t>
                      </a:r>
                      <a:r>
                        <a:rPr lang="pt-BR" sz="1600" u="none" strike="noStrike" cap="none" dirty="0">
                          <a:solidFill>
                            <a:schemeClr val="accent5">
                              <a:lumMod val="60000"/>
                              <a:lumOff val="40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:</a:t>
                      </a:r>
                      <a:r>
                        <a:rPr lang="pt-BR" sz="1600" u="none" strike="noStrike" cap="none" dirty="0">
                          <a:solidFill>
                            <a:srgbClr val="60B3D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Acelerar, endereçar, resolver ou preparar dados, dependendo da aplicação. </a:t>
                      </a:r>
                      <a:endParaRPr sz="1600" dirty="0"/>
                    </a:p>
                  </a:txBody>
                  <a:tcPr marL="190500" marR="190500" marT="190500" marB="190500" anchor="ctr">
                    <a:lnL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Montserrat"/>
                          <a:sym typeface="Montserrat"/>
                        </a:rPr>
                        <a:t>Ventoinha do processador</a:t>
                      </a:r>
                      <a:r>
                        <a:rPr lang="en-US" sz="1600" b="1" u="none" strike="noStrike" cap="none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  <a:latin typeface="Montserrat"/>
                          <a:sym typeface="Montserrat"/>
                        </a:rPr>
                        <a:t>:</a:t>
                      </a:r>
                      <a:r>
                        <a:rPr lang="en-US" sz="1600" u="none" strike="noStrike" cap="none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  <a:latin typeface="Montserrat"/>
                          <a:sym typeface="Montserrat"/>
                        </a:rPr>
                        <a:t>  </a:t>
                      </a:r>
                      <a:r>
                        <a:rPr lang="en-US" sz="1600" u="none" strike="noStrike" cap="none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latin typeface="Montserrat"/>
                          <a:sym typeface="Montserrat"/>
                        </a:rPr>
                        <a:t>Reduzir o calor gerado pelo processador, evitando que ele superaqueça ou queime</a:t>
                      </a:r>
                    </a:p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600" b="1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Montserrat"/>
                          <a:sym typeface="Montserrat"/>
                        </a:rPr>
                        <a:t>Cabo VGA </a:t>
                      </a:r>
                      <a:r>
                        <a:rPr lang="en-US" sz="1600" u="none" strike="noStrike" cap="none" dirty="0">
                          <a:solidFill>
                            <a:schemeClr val="accent5">
                              <a:lumMod val="40000"/>
                              <a:lumOff val="60000"/>
                            </a:schemeClr>
                          </a:solidFill>
                          <a:latin typeface="Montserrat"/>
                          <a:sym typeface="Montserrat"/>
                        </a:rPr>
                        <a:t>: </a:t>
                      </a:r>
                      <a:r>
                        <a:rPr lang="en-US" sz="1600" u="none" strike="noStrike" cap="none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  <a:latin typeface="Montserrat"/>
                          <a:sym typeface="Montserrat"/>
                        </a:rPr>
                        <a:t>Ligar o PC ao monitor. </a:t>
                      </a:r>
                      <a:endParaRPr sz="1600" dirty="0">
                        <a:solidFill>
                          <a:schemeClr val="bg2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0"/>
                  </a:ext>
                </a:extLst>
              </a:tr>
              <a:tr h="3001250"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</a:rPr>
                        <a:t>Fonte de alimentação: </a:t>
                      </a:r>
                      <a:r>
                        <a:rPr lang="pt-BR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Transformar a corrente elétrica da rede, que chega em voltagem alta, para uma voltagem menor , que é indicada para o hardware do PC</a:t>
                      </a:r>
                      <a:r>
                        <a:rPr lang="pt-BR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</a:rPr>
                        <a:t>. </a:t>
                      </a:r>
                    </a:p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</a:rPr>
                        <a:t>Cabo flat</a:t>
                      </a:r>
                      <a:r>
                        <a:rPr lang="pt-BR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: Faz a conexão de peças como teclado, monitor ou tela com placa – mãe do aparelho.  , </a:t>
                      </a:r>
                      <a:endParaRPr dirty="0">
                        <a:solidFill>
                          <a:schemeClr val="bg2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>
                          <a:solidFill>
                            <a:srgbClr val="60B3D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: </a:t>
                      </a:r>
                      <a:r>
                        <a:rPr lang="en-US" sz="1200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Memória RAM</a:t>
                      </a:r>
                      <a:r>
                        <a:rPr lang="en-US" sz="1200" u="none" strike="noStrike" cap="none" dirty="0">
                          <a:solidFill>
                            <a:srgbClr val="60B3DD"/>
                          </a:solidFill>
                          <a:latin typeface="Montserrat"/>
                          <a:ea typeface="Montserrat"/>
                          <a:cs typeface="Montserrat"/>
                          <a:sym typeface="Montserrat"/>
                        </a:rPr>
                        <a:t> Guardar temporariamente toda a informação que o computador precisa, seja para aquele momento ou para u futuro próximo.  </a:t>
                      </a:r>
                    </a:p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en-US" sz="1200" u="none" strike="noStrike" cap="none" dirty="0">
                          <a:solidFill>
                            <a:schemeClr val="accent5">
                              <a:lumMod val="20000"/>
                              <a:lumOff val="80000"/>
                            </a:schemeClr>
                          </a:solidFill>
                          <a:latin typeface="Montserrat"/>
                          <a:sym typeface="Montserrat"/>
                        </a:rPr>
                        <a:t>Entrada USB:</a:t>
                      </a:r>
                      <a:r>
                        <a:rPr lang="en-US" sz="1200" u="none" strike="noStrike" cap="none" dirty="0">
                          <a:solidFill>
                            <a:srgbClr val="60B3DD"/>
                          </a:solidFill>
                          <a:latin typeface="Montserrat"/>
                          <a:sym typeface="Montserrat"/>
                        </a:rPr>
                        <a:t>  Permite a conexão  de periféricos sem a necessidade de desligar o computador, além de transmitir e armazenar dados. </a:t>
                      </a:r>
                      <a:endParaRPr sz="1200" dirty="0"/>
                    </a:p>
                  </a:txBody>
                  <a:tcPr marL="190500" marR="190500" marT="190500" marB="190500" anchor="ctr">
                    <a:lnL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tc>
                  <a:txBody>
                    <a:bodyPr/>
                    <a:lstStyle/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r>
                        <a:rPr lang="pt-BR" dirty="0">
                          <a:solidFill>
                            <a:schemeClr val="bg1"/>
                          </a:solidFill>
                        </a:rPr>
                        <a:t>Dissipador de calor: </a:t>
                      </a:r>
                      <a:r>
                        <a:rPr lang="pt-BR" dirty="0">
                          <a:solidFill>
                            <a:schemeClr val="bg2">
                              <a:lumMod val="40000"/>
                              <a:lumOff val="60000"/>
                            </a:schemeClr>
                          </a:solidFill>
                        </a:rPr>
                        <a:t>Opera como um ventilador, retirando o calor excessivo produzido por equipamentos eletrônicos. </a:t>
                      </a:r>
                    </a:p>
                    <a:p>
                      <a:pPr marL="0" marR="0" lvl="0" indent="0" algn="ctr" rtl="0">
                        <a:lnSpc>
                          <a:spcPct val="140013"/>
                        </a:lnSpc>
                        <a:spcBef>
                          <a:spcPts val="0"/>
                        </a:spcBef>
                        <a:spcAft>
                          <a:spcPts val="0"/>
                        </a:spcAft>
                        <a:buNone/>
                      </a:pPr>
                      <a:endParaRPr dirty="0">
                        <a:solidFill>
                          <a:schemeClr val="bg2">
                            <a:lumMod val="40000"/>
                            <a:lumOff val="60000"/>
                          </a:schemeClr>
                        </a:solidFill>
                      </a:endParaRPr>
                    </a:p>
                  </a:txBody>
                  <a:tcPr marL="190500" marR="190500" marT="190500" marB="190500" anchor="ctr">
                    <a:lnL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L>
                    <a:lnR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R>
                    <a:lnT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T>
                    <a:lnB w="38100" cap="flat" cmpd="sng">
                      <a:solidFill>
                        <a:srgbClr val="60B3DD"/>
                      </a:solidFill>
                      <a:prstDash val="solid"/>
                      <a:round/>
                      <a:headEnd type="none" w="sm" len="sm"/>
                      <a:tailEnd type="none" w="sm" len="sm"/>
                    </a:lnB>
                  </a:tcPr>
                </a:tc>
                <a:extLst>
                  <a:ext uri="{0D108BD9-81ED-4DB2-BD59-A6C34878D82A}">
                    <a16:rowId xmlns:a16="http://schemas.microsoft.com/office/drawing/2014/main" val="10001"/>
                  </a:ext>
                </a:extLst>
              </a:tr>
            </a:tbl>
          </a:graphicData>
        </a:graphic>
      </p:graphicFrame>
      <p:sp>
        <p:nvSpPr>
          <p:cNvPr id="231" name="Google Shape;231;p21"/>
          <p:cNvSpPr txBox="1"/>
          <p:nvPr/>
        </p:nvSpPr>
        <p:spPr>
          <a:xfrm>
            <a:off x="1104879" y="1229920"/>
            <a:ext cx="15690497" cy="997196"/>
          </a:xfrm>
          <a:prstGeom prst="rect">
            <a:avLst/>
          </a:prstGeom>
          <a:noFill/>
          <a:ln>
            <a:noFill/>
          </a:ln>
          <a:effectLst>
            <a:outerShdw blurRad="828675" dist="19050" dir="840000" algn="bl" rotWithShape="0">
              <a:srgbClr val="6CE5E8">
                <a:alpha val="95000"/>
              </a:srgbClr>
            </a:outerShdw>
          </a:effectLst>
        </p:spPr>
        <p:txBody>
          <a:bodyPr spcFirstLastPara="1" wrap="square" lIns="0" tIns="0" rIns="0" bIns="0" anchor="t" anchorCtr="0">
            <a:spAutoFit/>
          </a:bodyPr>
          <a:lstStyle/>
          <a:p>
            <a:pPr marL="0" marR="0" lvl="0" indent="0" algn="ctr" rtl="0">
              <a:lnSpc>
                <a:spcPct val="120000"/>
              </a:lnSpc>
              <a:spcBef>
                <a:spcPts val="0"/>
              </a:spcBef>
              <a:spcAft>
                <a:spcPts val="0"/>
              </a:spcAft>
              <a:buNone/>
            </a:pPr>
            <a:r>
              <a:rPr lang="en-US" sz="5400" dirty="0">
                <a:solidFill>
                  <a:schemeClr val="lt1"/>
                </a:solidFill>
                <a:latin typeface="Teko Medium"/>
                <a:cs typeface="Teko Medium"/>
                <a:sym typeface="Teko Medium"/>
              </a:rPr>
              <a:t>Funções dos componentes da placa mãe </a:t>
            </a:r>
            <a:endParaRPr sz="5400" dirty="0"/>
          </a:p>
        </p:txBody>
      </p:sp>
    </p:spTree>
  </p:cSld>
  <p:clrMapOvr>
    <a:masterClrMapping/>
  </p:clrMapOvr>
  <p:timing>
    <p:tnLst>
      <p:par>
        <p:cTn id="1" dur="indefinite" restart="never" nodeType="tmRoot">
          <p:childTnLst>
            <p:seq concurrent="1" nextAc="seek">
              <p:cTn id="2" dur="indefinite" nodeType="mainSeq">
                <p:childTnLst>
                  <p:par>
                    <p:cTn id="3" fill="hold">
                      <p:stCondLst>
                        <p:cond delay="indefinite"/>
                      </p:stCondLst>
                      <p:childTnLst>
                        <p:par>
                          <p:cTn id="4" fill="hold">
                            <p:stCondLst>
                              <p:cond delay="0"/>
                            </p:stCondLst>
                            <p:childTnLst>
                              <p:par>
                                <p:cTn id="5" presetID="10" presetClass="entr" presetSubtype="0" fill="hold" nodeType="clickEffect">
                                  <p:stCondLst>
                                    <p:cond delay="0"/>
                                  </p:stCondLst>
                                  <p:childTnLst>
                                    <p:set>
                                      <p:cBhvr>
                                        <p:cTn id="6" dur="1" fill="hold">
                                          <p:stCondLst>
                                            <p:cond delay="0"/>
                                          </p:stCondLst>
                                        </p:cTn>
                                        <p:tgtEl>
                                          <p:spTgt spid="231"/>
                                        </p:tgtEl>
                                        <p:attrNameLst>
                                          <p:attrName>style.visibility</p:attrName>
                                        </p:attrNameLst>
                                      </p:cBhvr>
                                      <p:to>
                                        <p:strVal val="visible"/>
                                      </p:to>
                                    </p:set>
                                    <p:animEffect transition="in" filter="fade">
                                      <p:cBhvr>
                                        <p:cTn id="7" dur="500"/>
                                        <p:tgtEl>
                                          <p:spTgt spid="231"/>
                                        </p:tgtEl>
                                      </p:cBhvr>
                                    </p:animEffect>
                                  </p:childTnLst>
                                </p:cTn>
                              </p:par>
                            </p:childTnLst>
                          </p:cTn>
                        </p:par>
                      </p:childTnLst>
                    </p:cTn>
                  </p:par>
                </p:childTnLst>
              </p:cTn>
              <p:prevCondLst>
                <p:cond evt="onPrev" delay="0">
                  <p:tgtEl>
                    <p:sldTgt/>
                  </p:tgtEl>
                </p:cond>
              </p:prevCondLst>
              <p:nextCondLst>
                <p:cond evt="onNext" delay="0">
                  <p:tgtEl>
                    <p:sldTgt/>
                  </p:tgtEl>
                </p:cond>
              </p:nextCondLst>
            </p:seq>
          </p:childTnLst>
        </p:cTn>
      </p:par>
    </p:tnLst>
  </p:timing>
</p:sld>
</file>

<file path=ppt/theme/theme1.xml><?xml version="1.0" encoding="utf-8"?>
<a:theme xmlns:a="http://schemas.openxmlformats.org/drawingml/2006/main" name="Office Theme">
  <a:themeElements>
    <a:clrScheme name="Office">
      <a:dk1>
        <a:srgbClr val="000000"/>
      </a:dk1>
      <a:lt1>
        <a:srgbClr val="FFFFFF"/>
      </a:lt1>
      <a:dk2>
        <a:srgbClr val="1F497D"/>
      </a:dk2>
      <a:lt2>
        <a:srgbClr val="EEECE1"/>
      </a:lt2>
      <a:accent1>
        <a:srgbClr val="4F81BD"/>
      </a:accent1>
      <a:accent2>
        <a:srgbClr val="C0504D"/>
      </a:accent2>
      <a:accent3>
        <a:srgbClr val="9BBB59"/>
      </a:accent3>
      <a:accent4>
        <a:srgbClr val="8064A2"/>
      </a:accent4>
      <a:accent5>
        <a:srgbClr val="4BACC6"/>
      </a:accent5>
      <a:accent6>
        <a:srgbClr val="F79646"/>
      </a:accent6>
      <a:hlink>
        <a:srgbClr val="0000FF"/>
      </a:hlink>
      <a:folHlink>
        <a:srgbClr val="800080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ppt/theme/theme2.xml><?xml version="1.0" encoding="utf-8"?>
<a:theme xmlns:a="http://schemas.openxmlformats.org/drawingml/2006/main">
  <a:themeElements>
    <a:clrScheme name="Default">
      <a:dk1>
        <a:srgbClr val="000000"/>
      </a:dk1>
      <a:lt1>
        <a:srgbClr val="FFFFFF"/>
      </a:lt1>
      <a:dk2>
        <a:srgbClr val="158158"/>
      </a:dk2>
      <a:lt2>
        <a:srgbClr val="F3F3F3"/>
      </a:lt2>
      <a:accent1>
        <a:srgbClr val="058DC7"/>
      </a:accent1>
      <a:accent2>
        <a:srgbClr val="50B432"/>
      </a:accent2>
      <a:accent3>
        <a:srgbClr val="ED561B"/>
      </a:accent3>
      <a:accent4>
        <a:srgbClr val="EDEF00"/>
      </a:accent4>
      <a:accent5>
        <a:srgbClr val="24CBE5"/>
      </a:accent5>
      <a:accent6>
        <a:srgbClr val="64E572"/>
      </a:accent6>
      <a:hlink>
        <a:srgbClr val="2200CC"/>
      </a:hlink>
      <a:folHlink>
        <a:srgbClr val="551A8B"/>
      </a:folHlink>
    </a:clrScheme>
    <a:fontScheme name="Office">
      <a:maj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Times New Roman"/>
        <a:font script="Hebr" typeface="Times New Roman"/>
        <a:font script="Thai" typeface="Angsana New"/>
        <a:font script="Ethi" typeface="Nyala"/>
        <a:font script="Beng" typeface="Vrinda"/>
        <a:font script="Gujr" typeface="Shruti"/>
        <a:font script="Khmr" typeface="MoolBoran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Times New Roman"/>
        <a:font script="Uigh" typeface="Microsoft Uighur"/>
        <a:font script="Geor" typeface="Sylfaen"/>
      </a:majorFont>
      <a:minorFont>
        <a:latin typeface="Arial"/>
        <a:ea typeface=""/>
        <a:cs typeface=""/>
        <a:font script="Jpan" typeface="ＭＳ Ｐゴシック"/>
        <a:font script="Hang" typeface="맑은 고딕"/>
        <a:font script="Hans" typeface="宋体"/>
        <a:font script="Hant" typeface="新細明體"/>
        <a:font script="Arab" typeface="Arial"/>
        <a:font script="Hebr" typeface="Arial"/>
        <a:font script="Thai" typeface="Cordia New"/>
        <a:font script="Ethi" typeface="Nyala"/>
        <a:font script="Beng" typeface="Vrinda"/>
        <a:font script="Gujr" typeface="Shruti"/>
        <a:font script="Khmr" typeface="DaunPenh"/>
        <a:font script="Knda" typeface="Tunga"/>
        <a:font script="Guru" typeface="Raavi"/>
        <a:font script="Cans" typeface="Euphemia"/>
        <a:font script="Cher" typeface="Plantagenet Cherokee"/>
        <a:font script="Yiii" typeface="Microsoft Yi Baiti"/>
        <a:font script="Tibt" typeface="Microsoft Himalaya"/>
        <a:font script="Thaa" typeface="MV Boli"/>
        <a:font script="Deva" typeface="Mangal"/>
        <a:font script="Telu" typeface="Gautami"/>
        <a:font script="Taml" typeface="Latha"/>
        <a:font script="Syrc" typeface="Estrangelo Edessa"/>
        <a:font script="Orya" typeface="Kalinga"/>
        <a:font script="Mlym" typeface="Kartika"/>
        <a:font script="Laoo" typeface="DokChampa"/>
        <a:font script="Sinh" typeface="Iskoola Pota"/>
        <a:font script="Mong" typeface="Mongolian Baiti"/>
        <a:font script="Viet" typeface="Arial"/>
        <a:font script="Uigh" typeface="Microsoft Uighur"/>
        <a:font script="Geor" typeface="Sylfaen"/>
      </a:minorFont>
    </a:fontScheme>
    <a:fmtScheme name="Office">
      <a:fillStyleLst>
        <a:solidFill>
          <a:schemeClr val="phClr"/>
        </a:solidFill>
        <a:gradFill rotWithShape="1">
          <a:gsLst>
            <a:gs pos="0">
              <a:schemeClr val="phClr">
                <a:tint val="50000"/>
                <a:satMod val="300000"/>
              </a:schemeClr>
            </a:gs>
            <a:gs pos="35000">
              <a:schemeClr val="phClr">
                <a:tint val="37000"/>
                <a:satMod val="300000"/>
              </a:schemeClr>
            </a:gs>
            <a:gs pos="100000">
              <a:schemeClr val="phClr">
                <a:tint val="15000"/>
                <a:satMod val="350000"/>
              </a:schemeClr>
            </a:gs>
          </a:gsLst>
          <a:lin ang="16200000" scaled="1"/>
        </a:gradFill>
        <a:gradFill rotWithShape="1">
          <a:gsLst>
            <a:gs pos="0">
              <a:schemeClr val="phClr">
                <a:tint val="100000"/>
                <a:shade val="100000"/>
                <a:satMod val="130000"/>
              </a:schemeClr>
            </a:gs>
            <a:gs pos="100000">
              <a:schemeClr val="phClr">
                <a:tint val="50000"/>
                <a:shade val="100000"/>
                <a:satMod val="350000"/>
              </a:schemeClr>
            </a:gs>
          </a:gsLst>
          <a:lin ang="16200000" scaled="0"/>
        </a:gradFill>
      </a:fillStyleLst>
      <a:lnStyleLst>
        <a:ln w="9525" cap="flat" cmpd="sng" algn="ctr">
          <a:solidFill>
            <a:schemeClr val="phClr">
              <a:shade val="95000"/>
              <a:satMod val="105000"/>
            </a:schemeClr>
          </a:solidFill>
          <a:prstDash val="solid"/>
        </a:ln>
        <a:ln w="25400" cap="flat" cmpd="sng" algn="ctr">
          <a:solidFill>
            <a:schemeClr val="phClr"/>
          </a:solidFill>
          <a:prstDash val="solid"/>
        </a:ln>
        <a:ln w="38100" cap="flat" cmpd="sng" algn="ctr">
          <a:solidFill>
            <a:schemeClr val="phClr"/>
          </a:solidFill>
          <a:prstDash val="solid"/>
        </a:ln>
      </a:lnStyleLst>
      <a:effectStyleLst>
        <a:effectStyle>
          <a:effectLst>
            <a:outerShdw blurRad="40000" dist="20000" dir="5400000" rotWithShape="0">
              <a:srgbClr val="000000">
                <a:alpha val="38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</a:effectStyle>
        <a:effectStyle>
          <a:effectLst>
            <a:outerShdw blurRad="40000" dist="23000" dir="5400000" rotWithShape="0">
              <a:srgbClr val="000000">
                <a:alpha val="35000"/>
              </a:srgbClr>
            </a:outerShdw>
          </a:effectLst>
          <a:scene3d>
            <a:camera prst="orthographicFront">
              <a:rot lat="0" lon="0" rev="0"/>
            </a:camera>
            <a:lightRig rig="threePt" dir="t">
              <a:rot lat="0" lon="0" rev="1200000"/>
            </a:lightRig>
          </a:scene3d>
          <a:sp3d>
            <a:bevelT w="63500" h="25400"/>
          </a:sp3d>
        </a:effectStyle>
      </a:effectStyleLst>
      <a:bgFillStyleLst>
        <a:solidFill>
          <a:schemeClr val="phClr"/>
        </a:solidFill>
        <a:gradFill rotWithShape="1">
          <a:gsLst>
            <a:gs pos="0">
              <a:schemeClr val="phClr">
                <a:tint val="40000"/>
                <a:satMod val="350000"/>
              </a:schemeClr>
            </a:gs>
            <a:gs pos="40000">
              <a:schemeClr val="phClr">
                <a:tint val="45000"/>
                <a:shade val="99000"/>
                <a:satMod val="350000"/>
              </a:schemeClr>
            </a:gs>
            <a:gs pos="100000">
              <a:schemeClr val="phClr">
                <a:shade val="20000"/>
                <a:satMod val="255000"/>
              </a:schemeClr>
            </a:gs>
          </a:gsLst>
          <a:path path="circle">
            <a:fillToRect l="50000" t="-80000" r="50000" b="180000"/>
          </a:path>
        </a:gradFill>
        <a:gradFill rotWithShape="1">
          <a:gsLst>
            <a:gs pos="0">
              <a:schemeClr val="phClr">
                <a:tint val="80000"/>
                <a:satMod val="300000"/>
              </a:schemeClr>
            </a:gs>
            <a:gs pos="100000">
              <a:schemeClr val="phClr">
                <a:shade val="30000"/>
                <a:satMod val="200000"/>
              </a:schemeClr>
            </a:gs>
          </a:gsLst>
          <a:path path="circle">
            <a:fillToRect l="50000" t="50000" r="50000" b="50000"/>
          </a:path>
        </a:gradFill>
      </a:bgFillStyleLst>
    </a:fmtScheme>
  </a:themeElements>
  <a:objectDefaults/>
  <a:extraClrSchemeLst/>
</a:theme>
</file>

<file path=customXml/_rels/item1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1.xml"/></Relationships>
</file>

<file path=customXml/_rels/item2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2.xml"/></Relationships>
</file>

<file path=customXml/_rels/item3.xml.rels><?xml version="1.0" encoding="UTF-8" standalone="yes"?>
<Relationships xmlns="http://schemas.openxmlformats.org/package/2006/relationships"><Relationship Id="rId1" Type="http://schemas.openxmlformats.org/officeDocument/2006/relationships/customXmlProps" Target="itemProps3.xml"/></Relationships>
</file>

<file path=customXml/item1.xml><?xml version="1.0" encoding="utf-8"?>
<ct:contentTypeSchema xmlns:ct="http://schemas.microsoft.com/office/2006/metadata/contentType" xmlns:ma="http://schemas.microsoft.com/office/2006/metadata/properties/metaAttributes" ct:_="" ma:_="" ma:contentTypeName="Documento" ma:contentTypeID="0x010100BA502F72CE36CB4A87B841F8DB75D29D" ma:contentTypeVersion="13" ma:contentTypeDescription="Crie um novo documento." ma:contentTypeScope="" ma:versionID="93ed33e00eb7ee36913f6bc12ca1956b">
  <xsd:schema xmlns:xsd="http://www.w3.org/2001/XMLSchema" xmlns:xs="http://www.w3.org/2001/XMLSchema" xmlns:p="http://schemas.microsoft.com/office/2006/metadata/properties" xmlns:ns2="e90a5306-e6dd-4ffd-a4b5-406a020ecf71" xmlns:ns3="c618358a-2d51-43bb-85e1-65860a5d8c88" targetNamespace="http://schemas.microsoft.com/office/2006/metadata/properties" ma:root="true" ma:fieldsID="386085dbc7fc2e100fb92d119b22e4ad" ns2:_="" ns3:_="">
    <xsd:import namespace="e90a5306-e6dd-4ffd-a4b5-406a020ecf71"/>
    <xsd:import namespace="c618358a-2d51-43bb-85e1-65860a5d8c88"/>
    <xsd:element name="properties">
      <xsd:complexType>
        <xsd:sequence>
          <xsd:element name="documentManagement">
            <xsd:complexType>
              <xsd:all>
                <xsd:element ref="ns2:ReferenceId" minOccurs="0"/>
                <xsd:element ref="ns2:MediaServiceMetadata" minOccurs="0"/>
                <xsd:element ref="ns2:MediaServiceFastMetadata" minOccurs="0"/>
                <xsd:element ref="ns2:lcf76f155ced4ddcb4097134ff3c332f" minOccurs="0"/>
                <xsd:element ref="ns3:TaxCatchAll" minOccurs="0"/>
                <xsd:element ref="ns2:MediaServiceOCR" minOccurs="0"/>
                <xsd:element ref="ns2:MediaServiceGenerationTime" minOccurs="0"/>
                <xsd:element ref="ns2:MediaServiceEventHashCode" minOccurs="0"/>
                <xsd:element ref="ns2:MediaServiceDateTaken" minOccurs="0"/>
                <xsd:element ref="ns2:MediaLengthInSeconds" minOccurs="0"/>
                <xsd:element ref="ns3:SharedWithUsers" minOccurs="0"/>
                <xsd:element ref="ns3:SharedWithDetails" minOccurs="0"/>
              </xsd:all>
            </xsd:complexType>
          </xsd:element>
        </xsd:sequence>
      </xsd:complex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e90a5306-e6dd-4ffd-a4b5-406a020ecf71" elementFormDefault="qualified">
    <xsd:import namespace="http://schemas.microsoft.com/office/2006/documentManagement/types"/>
    <xsd:import namespace="http://schemas.microsoft.com/office/infopath/2007/PartnerControls"/>
    <xsd:element name="ReferenceId" ma:index="8" nillable="true" ma:displayName="ReferenceId" ma:indexed="true" ma:internalName="ReferenceId">
      <xsd:simpleType>
        <xsd:restriction base="dms:Text"/>
      </xsd:simpleType>
    </xsd:element>
    <xsd:element name="MediaServiceMetadata" ma:index="9" nillable="true" ma:displayName="MediaServiceMetadata" ma:hidden="true" ma:internalName="MediaServiceMetadata" ma:readOnly="true">
      <xsd:simpleType>
        <xsd:restriction base="dms:Note"/>
      </xsd:simpleType>
    </xsd:element>
    <xsd:element name="MediaServiceFastMetadata" ma:index="10" nillable="true" ma:displayName="MediaServiceFastMetadata" ma:hidden="true" ma:internalName="MediaServiceFastMetadata" ma:readOnly="true">
      <xsd:simpleType>
        <xsd:restriction base="dms:Note"/>
      </xsd:simpleType>
    </xsd:element>
    <xsd:element name="lcf76f155ced4ddcb4097134ff3c332f" ma:index="12" nillable="true" ma:taxonomy="true" ma:internalName="lcf76f155ced4ddcb4097134ff3c332f" ma:taxonomyFieldName="MediaServiceImageTags" ma:displayName="Marcações de imagem" ma:readOnly="false" ma:fieldId="{5cf76f15-5ced-4ddc-b409-7134ff3c332f}" ma:taxonomyMulti="true" ma:sspId="50b24568-bc51-4d24-b182-68fd093a1ff3" ma:termSetId="09814cd3-568e-fe90-9814-8d621ff8fb84" ma:anchorId="fba54fb3-c3e1-fe81-a776-ca4b69148c4d" ma:open="true" ma:isKeyword="false">
      <xsd:complexType>
        <xsd:sequence>
          <xsd:element ref="pc:Terms" minOccurs="0" maxOccurs="1"/>
        </xsd:sequence>
      </xsd:complexType>
    </xsd:element>
    <xsd:element name="MediaServiceOCR" ma:index="14" nillable="true" ma:displayName="Extracted Text" ma:internalName="MediaServiceOCR" ma:readOnly="true">
      <xsd:simpleType>
        <xsd:restriction base="dms:Note">
          <xsd:maxLength value="255"/>
        </xsd:restriction>
      </xsd:simpleType>
    </xsd:element>
    <xsd:element name="MediaServiceGenerationTime" ma:index="15" nillable="true" ma:displayName="MediaServiceGenerationTime" ma:hidden="true" ma:internalName="MediaServiceGenerationTime" ma:readOnly="true">
      <xsd:simpleType>
        <xsd:restriction base="dms:Text"/>
      </xsd:simpleType>
    </xsd:element>
    <xsd:element name="MediaServiceEventHashCode" ma:index="16" nillable="true" ma:displayName="MediaServiceEventHashCode" ma:hidden="true" ma:internalName="MediaServiceEventHashCode" ma:readOnly="true">
      <xsd:simpleType>
        <xsd:restriction base="dms:Text"/>
      </xsd:simpleType>
    </xsd:element>
    <xsd:element name="MediaServiceDateTaken" ma:index="17" nillable="true" ma:displayName="MediaServiceDateTaken" ma:hidden="true" ma:indexed="true" ma:internalName="MediaServiceDateTaken" ma:readOnly="true">
      <xsd:simpleType>
        <xsd:restriction base="dms:Text"/>
      </xsd:simpleType>
    </xsd:element>
    <xsd:element name="MediaLengthInSeconds" ma:index="18" nillable="true" ma:displayName="MediaLengthInSeconds" ma:hidden="true" ma:internalName="MediaLengthInSeconds" ma:readOnly="true">
      <xsd:simpleType>
        <xsd:restriction base="dms:Unknown"/>
      </xsd:simpleType>
    </xsd:element>
  </xsd:schema>
  <xsd:schema xmlns:xsd="http://www.w3.org/2001/XMLSchema" xmlns:xs="http://www.w3.org/2001/XMLSchema" xmlns:dms="http://schemas.microsoft.com/office/2006/documentManagement/types" xmlns:pc="http://schemas.microsoft.com/office/infopath/2007/PartnerControls" targetNamespace="c618358a-2d51-43bb-85e1-65860a5d8c88" elementFormDefault="qualified">
    <xsd:import namespace="http://schemas.microsoft.com/office/2006/documentManagement/types"/>
    <xsd:import namespace="http://schemas.microsoft.com/office/infopath/2007/PartnerControls"/>
    <xsd:element name="TaxCatchAll" ma:index="13" nillable="true" ma:displayName="Taxonomy Catch All Column" ma:hidden="true" ma:list="{5a6969b6-8a8d-4c0b-8abe-ceca499deb53}" ma:internalName="TaxCatchAll" ma:showField="CatchAllData" ma:web="c618358a-2d51-43bb-85e1-65860a5d8c88">
      <xsd:complexType>
        <xsd:complexContent>
          <xsd:extension base="dms:MultiChoiceLookup">
            <xsd:sequence>
              <xsd:element name="Value" type="dms:Lookup" maxOccurs="unbounded" minOccurs="0" nillable="true"/>
            </xsd:sequence>
          </xsd:extension>
        </xsd:complexContent>
      </xsd:complexType>
    </xsd:element>
    <xsd:element name="SharedWithUsers" ma:index="19" nillable="true" ma:displayName="Compartilhado com" ma:internalName="SharedWithUsers" ma:readOnly="true">
      <xsd:complexType>
        <xsd:complexContent>
          <xsd:extension base="dms:UserMulti">
            <xsd:sequence>
              <xsd:element name="UserInfo" minOccurs="0" maxOccurs="unbounded">
                <xsd:complexType>
                  <xsd:sequence>
                    <xsd:element name="DisplayName" type="xsd:string" minOccurs="0"/>
                    <xsd:element name="AccountId" type="dms:UserId" minOccurs="0" nillable="true"/>
                    <xsd:element name="AccountType" type="xsd:string" minOccurs="0"/>
                  </xsd:sequence>
                </xsd:complexType>
              </xsd:element>
            </xsd:sequence>
          </xsd:extension>
        </xsd:complexContent>
      </xsd:complexType>
    </xsd:element>
    <xsd:element name="SharedWithDetails" ma:index="20" nillable="true" ma:displayName="Detalhes de Compartilhado Com" ma:internalName="SharedWithDetails" ma:readOnly="true">
      <xsd:simpleType>
        <xsd:restriction base="dms:Note">
          <xsd:maxLength value="255"/>
        </xsd:restriction>
      </xsd:simpleType>
    </xsd:element>
  </xsd:schema>
  <xsd:schema xmlns="http://schemas.openxmlformats.org/package/2006/metadata/core-properties" xmlns:xsd="http://www.w3.org/2001/XMLSchema" xmlns:xsi="http://www.w3.org/2001/XMLSchema-instance" xmlns:dc="http://purl.org/dc/elements/1.1/" xmlns:dcterms="http://purl.org/dc/terms/" xmlns:odoc="http://schemas.microsoft.com/internal/obd" targetNamespace="http://schemas.openxmlformats.org/package/2006/metadata/core-properties" elementFormDefault="qualified" attributeFormDefault="unqualified" blockDefault="#all">
    <xsd:import namespace="http://purl.org/dc/elements/1.1/" schemaLocation="http://dublincore.org/schemas/xmls/qdc/2003/04/02/dc.xsd"/>
    <xsd:import namespace="http://purl.org/dc/terms/" schemaLocation="http://dublincore.org/schemas/xmls/qdc/2003/04/02/dcterms.xsd"/>
    <xsd:element name="coreProperties" type="CT_coreProperties"/>
    <xsd:complexType name="CT_coreProperties">
      <xsd:all>
        <xsd:element ref="dc:creator" minOccurs="0" maxOccurs="1"/>
        <xsd:element ref="dcterms:created" minOccurs="0" maxOccurs="1"/>
        <xsd:element ref="dc:identifier" minOccurs="0" maxOccurs="1"/>
        <xsd:element name="contentType" minOccurs="0" maxOccurs="1" type="xsd:string" ma:index="0" ma:displayName="Tipo de Conteúdo"/>
        <xsd:element ref="dc:title" minOccurs="0" maxOccurs="1" ma:index="4" ma:displayName="Título"/>
        <xsd:element ref="dc:subject" minOccurs="0" maxOccurs="1"/>
        <xsd:element ref="dc:description" minOccurs="0" maxOccurs="1"/>
        <xsd:element name="keywords" minOccurs="0" maxOccurs="1" type="xsd:string"/>
        <xsd:element ref="dc:language" minOccurs="0" maxOccurs="1"/>
        <xsd:element name="category" minOccurs="0" maxOccurs="1" type="xsd:string"/>
        <xsd:element name="version" minOccurs="0" maxOccurs="1" type="xsd:string"/>
        <xsd:element name="revision" minOccurs="0" maxOccurs="1" type="xsd:string">
          <xsd:annotation>
            <xsd:documentation>
                        This value indicates the number of saves or revisions. The application is responsible for updating this value after each revision.
                    </xsd:documentation>
          </xsd:annotation>
        </xsd:element>
        <xsd:element name="lastModifiedBy" minOccurs="0" maxOccurs="1" type="xsd:string"/>
        <xsd:element ref="dcterms:modified" minOccurs="0" maxOccurs="1"/>
        <xsd:element name="contentStatus" minOccurs="0" maxOccurs="1" type="xsd:string"/>
      </xsd:all>
    </xsd:complexType>
  </xsd:schema>
  <xs:schema xmlns:pc="http://schemas.microsoft.com/office/infopath/2007/PartnerControls" xmlns:xs="http://www.w3.org/2001/XMLSchema" targetNamespace="http://schemas.microsoft.com/office/infopath/2007/PartnerControls" elementFormDefault="qualified" attributeFormDefault="unqualified">
    <xs:element name="Person">
      <xs:complexType>
        <xs:sequence>
          <xs:element ref="pc:DisplayName" minOccurs="0"/>
          <xs:element ref="pc:AccountId" minOccurs="0"/>
          <xs:element ref="pc:AccountType" minOccurs="0"/>
        </xs:sequence>
      </xs:complexType>
    </xs:element>
    <xs:element name="DisplayName" type="xs:string"/>
    <xs:element name="AccountId" type="xs:string"/>
    <xs:element name="AccountType" type="xs:string"/>
    <xs:element name="BDCAssociatedEntity">
      <xs:complexType>
        <xs:sequence>
          <xs:element ref="pc:BDCEntity" minOccurs="0" maxOccurs="unbounded"/>
        </xs:sequence>
        <xs:attribute ref="pc:EntityNamespace"/>
        <xs:attribute ref="pc:EntityName"/>
        <xs:attribute ref="pc:SystemInstanceName"/>
        <xs:attribute ref="pc:AssociationName"/>
      </xs:complexType>
    </xs:element>
    <xs:attribute name="EntityNamespace" type="xs:string"/>
    <xs:attribute name="EntityName" type="xs:string"/>
    <xs:attribute name="SystemInstanceName" type="xs:string"/>
    <xs:attribute name="AssociationName" type="xs:string"/>
    <xs:element name="BDCEntity">
      <xs:complexType>
        <xs:sequence>
          <xs:element ref="pc:EntityDisplayName" minOccurs="0"/>
          <xs:element ref="pc:EntityInstanceReference" minOccurs="0"/>
          <xs:element ref="pc:EntityId1" minOccurs="0"/>
          <xs:element ref="pc:EntityId2" minOccurs="0"/>
          <xs:element ref="pc:EntityId3" minOccurs="0"/>
          <xs:element ref="pc:EntityId4" minOccurs="0"/>
          <xs:element ref="pc:EntityId5" minOccurs="0"/>
        </xs:sequence>
      </xs:complexType>
    </xs:element>
    <xs:element name="EntityDisplayName" type="xs:string"/>
    <xs:element name="EntityInstanceReference" type="xs:string"/>
    <xs:element name="EntityId1" type="xs:string"/>
    <xs:element name="EntityId2" type="xs:string"/>
    <xs:element name="EntityId3" type="xs:string"/>
    <xs:element name="EntityId4" type="xs:string"/>
    <xs:element name="EntityId5" type="xs:string"/>
    <xs:element name="Terms">
      <xs:complexType>
        <xs:sequence>
          <xs:element ref="pc:TermInfo" minOccurs="0" maxOccurs="unbounded"/>
        </xs:sequence>
      </xs:complexType>
    </xs:element>
    <xs:element name="TermInfo">
      <xs:complexType>
        <xs:sequence>
          <xs:element ref="pc:TermName" minOccurs="0"/>
          <xs:element ref="pc:TermId" minOccurs="0"/>
        </xs:sequence>
      </xs:complexType>
    </xs:element>
    <xs:element name="TermName" type="xs:string"/>
    <xs:element name="TermId" type="xs:string"/>
  </xs:schema>
</ct:contentTypeSchema>
</file>

<file path=customXml/item2.xml><?xml version="1.0" encoding="utf-8"?>
<?mso-contentType ?>
<FormTemplates xmlns="http://schemas.microsoft.com/sharepoint/v3/contenttype/forms">
  <Display>DocumentLibraryForm</Display>
  <Edit>DocumentLibraryForm</Edit>
  <New>DocumentLibraryForm</New>
</FormTemplates>
</file>

<file path=customXml/item3.xml><?xml version="1.0" encoding="utf-8"?>
<p:properties xmlns:p="http://schemas.microsoft.com/office/2006/metadata/properties" xmlns:xsi="http://www.w3.org/2001/XMLSchema-instance" xmlns:pc="http://schemas.microsoft.com/office/infopath/2007/PartnerControls">
  <documentManagement>
    <ReferenceId xmlns="e90a5306-e6dd-4ffd-a4b5-406a020ecf71" xsi:nil="true"/>
    <lcf76f155ced4ddcb4097134ff3c332f xmlns="e90a5306-e6dd-4ffd-a4b5-406a020ecf71">
      <Terms xmlns="http://schemas.microsoft.com/office/infopath/2007/PartnerControls"/>
    </lcf76f155ced4ddcb4097134ff3c332f>
    <TaxCatchAll xmlns="c618358a-2d51-43bb-85e1-65860a5d8c88" xsi:nil="true"/>
  </documentManagement>
</p:properties>
</file>

<file path=customXml/itemProps1.xml><?xml version="1.0" encoding="utf-8"?>
<ds:datastoreItem xmlns:ds="http://schemas.openxmlformats.org/officeDocument/2006/customXml" ds:itemID="{74AC0FAA-5EA6-4E15-A609-E27814E22448}"/>
</file>

<file path=customXml/itemProps2.xml><?xml version="1.0" encoding="utf-8"?>
<ds:datastoreItem xmlns:ds="http://schemas.openxmlformats.org/officeDocument/2006/customXml" ds:itemID="{1521837E-5D0D-4C91-A6A5-EB1CCABE3CF9}"/>
</file>

<file path=customXml/itemProps3.xml><?xml version="1.0" encoding="utf-8"?>
<ds:datastoreItem xmlns:ds="http://schemas.openxmlformats.org/officeDocument/2006/customXml" ds:itemID="{A5057548-0A9E-4D70-B1A6-40444724DCA7}"/>
</file>

<file path=docProps/app.xml><?xml version="1.0" encoding="utf-8"?>
<Properties xmlns="http://schemas.openxmlformats.org/officeDocument/2006/extended-properties" xmlns:vt="http://schemas.openxmlformats.org/officeDocument/2006/docPropsVTypes">
  <TotalTime>185</TotalTime>
  <Words>425</Words>
  <Application>Microsoft Office PowerPoint</Application>
  <PresentationFormat>Personalizar</PresentationFormat>
  <Paragraphs>36</Paragraphs>
  <Slides>4</Slides>
  <Notes>3</Notes>
  <HiddenSlides>0</HiddenSlides>
  <MMClips>0</MMClips>
  <ScaleCrop>false</ScaleCrop>
  <HeadingPairs>
    <vt:vector size="6" baseType="variant">
      <vt:variant>
        <vt:lpstr>Fontes usadas</vt:lpstr>
      </vt:variant>
      <vt:variant>
        <vt:i4>5</vt:i4>
      </vt:variant>
      <vt:variant>
        <vt:lpstr>Tema</vt:lpstr>
      </vt:variant>
      <vt:variant>
        <vt:i4>1</vt:i4>
      </vt:variant>
      <vt:variant>
        <vt:lpstr>Títulos de slides</vt:lpstr>
      </vt:variant>
      <vt:variant>
        <vt:i4>4</vt:i4>
      </vt:variant>
    </vt:vector>
  </HeadingPairs>
  <TitlesOfParts>
    <vt:vector size="10" baseType="lpstr">
      <vt:lpstr>Montserrat</vt:lpstr>
      <vt:lpstr>Teko Medium</vt:lpstr>
      <vt:lpstr>Teko</vt:lpstr>
      <vt:lpstr>Arial</vt:lpstr>
      <vt:lpstr>Calibri</vt:lpstr>
      <vt:lpstr>Office Theme</vt:lpstr>
      <vt:lpstr>Apresentação do PowerPoint</vt:lpstr>
      <vt:lpstr>Apresentação do PowerPoint</vt:lpstr>
      <vt:lpstr>Apresentação do PowerPoint</vt:lpstr>
      <vt:lpstr>Apresentação do PowerPoint</vt:lpstr>
    </vt:vector>
  </TitlesOfParts>
  <LinksUpToDate>false</LinksUpToDate>
  <SharedDoc>false</SharedDoc>
  <HyperlinksChanged>false</HyperlinksChanged>
  <AppVersion>16.0000</AppVersion>
</Properties>
</file>

<file path=docProps/core.xml><?xml version="1.0" encoding="utf-8"?>
<cp:coreProperties xmlns:cp="http://schemas.openxmlformats.org/package/2006/metadata/core-properties" xmlns:dc="http://purl.org/dc/elements/1.1/" xmlns:dcterms="http://purl.org/dc/terms/" xmlns:dcmitype="http://purl.org/dc/dcmitype/" xmlns:xsi="http://www.w3.org/2001/XMLSchema-instance">
  <dc:title>Apresentação do PowerPoint</dc:title>
  <dc:creator>CAI</dc:creator>
  <cp:lastModifiedBy>CAI</cp:lastModifiedBy>
  <cp:revision>18</cp:revision>
  <dcterms:modified xsi:type="dcterms:W3CDTF">2023-05-04T13:40:34Z</dcterms:modified>
</cp:coreProperties>
</file>

<file path=docProps/custom.xml><?xml version="1.0" encoding="utf-8"?>
<Properties xmlns="http://schemas.openxmlformats.org/officeDocument/2006/custom-properties" xmlns:vt="http://schemas.openxmlformats.org/officeDocument/2006/docPropsVTypes">
  <property fmtid="{D5CDD505-2E9C-101B-9397-08002B2CF9AE}" pid="2" name="ContentTypeId">
    <vt:lpwstr>0x010100BA502F72CE36CB4A87B841F8DB75D29D</vt:lpwstr>
  </property>
</Properties>
</file>